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9"/>
  </p:notesMasterIdLst>
  <p:sldIdLst>
    <p:sldId id="256" r:id="rId2"/>
    <p:sldId id="259" r:id="rId3"/>
    <p:sldId id="258" r:id="rId4"/>
    <p:sldId id="260" r:id="rId5"/>
    <p:sldId id="263" r:id="rId6"/>
    <p:sldId id="305" r:id="rId7"/>
    <p:sldId id="306" r:id="rId8"/>
    <p:sldId id="275" r:id="rId9"/>
    <p:sldId id="265" r:id="rId10"/>
    <p:sldId id="261" r:id="rId11"/>
    <p:sldId id="304" r:id="rId12"/>
    <p:sldId id="262" r:id="rId13"/>
    <p:sldId id="264" r:id="rId14"/>
    <p:sldId id="266" r:id="rId15"/>
    <p:sldId id="278" r:id="rId16"/>
    <p:sldId id="268" r:id="rId17"/>
    <p:sldId id="276" r:id="rId18"/>
  </p:sldIdLst>
  <p:sldSz cx="9144000" cy="5143500" type="screen16x9"/>
  <p:notesSz cx="6858000" cy="9144000"/>
  <p:embeddedFontLst>
    <p:embeddedFont>
      <p:font typeface="Denk One" panose="020B0604020202020204" charset="0"/>
      <p:regular r:id="rId20"/>
    </p:embeddedFont>
    <p:embeddedFont>
      <p:font typeface="Roboto Condensed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E026828-6753-44BF-9AC0-FDE033B7B1E6}">
  <a:tblStyle styleId="{5E026828-6753-44BF-9AC0-FDE033B7B1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43" autoAdjust="0"/>
    <p:restoredTop sz="94660"/>
  </p:normalViewPr>
  <p:slideViewPr>
    <p:cSldViewPr snapToGrid="0">
      <p:cViewPr varScale="1">
        <p:scale>
          <a:sx n="56" d="100"/>
          <a:sy n="56" d="100"/>
        </p:scale>
        <p:origin x="53" y="77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gif>
</file>

<file path=ppt/media/image2.gif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8ca3914c04_1_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8ca3914c04_1_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8ca3914c04_1_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8ca3914c04_1_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24811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8ffd7a8ca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8ffd7a8ca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075489917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075489917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8ffd7a8ca8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8ffd7a8ca8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g92118de0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9" name="Google Shape;1709;g92118de0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8ffd7a8ca8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Google Shape;1161;g8ffd7a8ca8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g8ca3914c04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" name="Google Shape;1538;g8ca3914c04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92118de027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92118de027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8ca3914c04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8ca3914c04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92118de027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92118de027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906c77d6da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906c77d6da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8ca3914c04_1_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8ca3914c04_1_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9870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8ca3914c04_1_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8ca3914c04_1_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56543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g92118de027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" name="Google Shape;1459;g92118de027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8ffd7a8ca8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8ffd7a8ca8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88" y="0"/>
            <a:ext cx="9144000" cy="4693920"/>
          </a:xfrm>
          <a:custGeom>
            <a:avLst/>
            <a:gdLst/>
            <a:ahLst/>
            <a:cxnLst/>
            <a:rect l="l" t="t" r="r" b="b"/>
            <a:pathLst>
              <a:path w="285750" h="146685" extrusionOk="0">
                <a:moveTo>
                  <a:pt x="0" y="0"/>
                </a:moveTo>
                <a:lnTo>
                  <a:pt x="0" y="17502"/>
                </a:lnTo>
                <a:cubicBezTo>
                  <a:pt x="4679" y="23289"/>
                  <a:pt x="12418" y="25277"/>
                  <a:pt x="19086" y="28504"/>
                </a:cubicBezTo>
                <a:cubicBezTo>
                  <a:pt x="25908" y="31802"/>
                  <a:pt x="32695" y="38695"/>
                  <a:pt x="30801" y="46208"/>
                </a:cubicBezTo>
                <a:cubicBezTo>
                  <a:pt x="30230" y="48446"/>
                  <a:pt x="28932" y="50459"/>
                  <a:pt x="28599" y="52745"/>
                </a:cubicBezTo>
                <a:cubicBezTo>
                  <a:pt x="27873" y="57721"/>
                  <a:pt x="32004" y="62174"/>
                  <a:pt x="36481" y="64186"/>
                </a:cubicBezTo>
                <a:cubicBezTo>
                  <a:pt x="40958" y="66211"/>
                  <a:pt x="45982" y="66687"/>
                  <a:pt x="50459" y="68711"/>
                </a:cubicBezTo>
                <a:cubicBezTo>
                  <a:pt x="54935" y="70735"/>
                  <a:pt x="59067" y="75188"/>
                  <a:pt x="58341" y="80165"/>
                </a:cubicBezTo>
                <a:cubicBezTo>
                  <a:pt x="58007" y="82474"/>
                  <a:pt x="56686" y="84487"/>
                  <a:pt x="55876" y="86665"/>
                </a:cubicBezTo>
                <a:cubicBezTo>
                  <a:pt x="53507" y="93059"/>
                  <a:pt x="56186" y="101012"/>
                  <a:pt x="61889" y="104525"/>
                </a:cubicBezTo>
                <a:cubicBezTo>
                  <a:pt x="67366" y="107906"/>
                  <a:pt x="74259" y="107156"/>
                  <a:pt x="80474" y="108656"/>
                </a:cubicBezTo>
                <a:cubicBezTo>
                  <a:pt x="86689" y="110168"/>
                  <a:pt x="93095" y="116443"/>
                  <a:pt x="90511" y="122456"/>
                </a:cubicBezTo>
                <a:cubicBezTo>
                  <a:pt x="89178" y="125527"/>
                  <a:pt x="85808" y="127456"/>
                  <a:pt x="85011" y="130718"/>
                </a:cubicBezTo>
                <a:cubicBezTo>
                  <a:pt x="84070" y="134481"/>
                  <a:pt x="86606" y="138577"/>
                  <a:pt x="90488" y="139874"/>
                </a:cubicBezTo>
                <a:cubicBezTo>
                  <a:pt x="93536" y="140886"/>
                  <a:pt x="97834" y="141101"/>
                  <a:pt x="101191" y="142053"/>
                </a:cubicBezTo>
                <a:lnTo>
                  <a:pt x="101763" y="141815"/>
                </a:lnTo>
                <a:cubicBezTo>
                  <a:pt x="101763" y="141815"/>
                  <a:pt x="104775" y="143454"/>
                  <a:pt x="109633" y="143454"/>
                </a:cubicBezTo>
                <a:cubicBezTo>
                  <a:pt x="111362" y="143454"/>
                  <a:pt x="113324" y="143247"/>
                  <a:pt x="115467" y="142684"/>
                </a:cubicBezTo>
                <a:cubicBezTo>
                  <a:pt x="122408" y="140863"/>
                  <a:pt x="125170" y="139815"/>
                  <a:pt x="129873" y="139815"/>
                </a:cubicBezTo>
                <a:cubicBezTo>
                  <a:pt x="136934" y="139827"/>
                  <a:pt x="142875" y="146685"/>
                  <a:pt x="142875" y="146685"/>
                </a:cubicBezTo>
                <a:cubicBezTo>
                  <a:pt x="142875" y="146685"/>
                  <a:pt x="148816" y="139827"/>
                  <a:pt x="155877" y="139815"/>
                </a:cubicBezTo>
                <a:cubicBezTo>
                  <a:pt x="160580" y="139815"/>
                  <a:pt x="163342" y="140863"/>
                  <a:pt x="170271" y="142684"/>
                </a:cubicBezTo>
                <a:cubicBezTo>
                  <a:pt x="172418" y="143247"/>
                  <a:pt x="174382" y="143454"/>
                  <a:pt x="176112" y="143454"/>
                </a:cubicBezTo>
                <a:cubicBezTo>
                  <a:pt x="180975" y="143454"/>
                  <a:pt x="183987" y="141815"/>
                  <a:pt x="183987" y="141815"/>
                </a:cubicBezTo>
                <a:lnTo>
                  <a:pt x="184547" y="142053"/>
                </a:lnTo>
                <a:cubicBezTo>
                  <a:pt x="187916" y="141101"/>
                  <a:pt x="192215" y="140886"/>
                  <a:pt x="195263" y="139874"/>
                </a:cubicBezTo>
                <a:cubicBezTo>
                  <a:pt x="199132" y="138577"/>
                  <a:pt x="201680" y="134481"/>
                  <a:pt x="200739" y="130718"/>
                </a:cubicBezTo>
                <a:cubicBezTo>
                  <a:pt x="199942" y="127456"/>
                  <a:pt x="196572" y="125527"/>
                  <a:pt x="195239" y="122456"/>
                </a:cubicBezTo>
                <a:cubicBezTo>
                  <a:pt x="192655" y="116443"/>
                  <a:pt x="199061" y="110168"/>
                  <a:pt x="205276" y="108656"/>
                </a:cubicBezTo>
                <a:cubicBezTo>
                  <a:pt x="211491" y="107156"/>
                  <a:pt x="218384" y="107906"/>
                  <a:pt x="223861" y="104525"/>
                </a:cubicBezTo>
                <a:cubicBezTo>
                  <a:pt x="229564" y="101012"/>
                  <a:pt x="232243" y="93059"/>
                  <a:pt x="229874" y="86665"/>
                </a:cubicBezTo>
                <a:cubicBezTo>
                  <a:pt x="229064" y="84487"/>
                  <a:pt x="227743" y="82474"/>
                  <a:pt x="227409" y="80165"/>
                </a:cubicBezTo>
                <a:cubicBezTo>
                  <a:pt x="226683" y="75188"/>
                  <a:pt x="230815" y="70735"/>
                  <a:pt x="235291" y="68711"/>
                </a:cubicBezTo>
                <a:cubicBezTo>
                  <a:pt x="239768" y="66687"/>
                  <a:pt x="244793" y="66211"/>
                  <a:pt x="249269" y="64186"/>
                </a:cubicBezTo>
                <a:cubicBezTo>
                  <a:pt x="253746" y="62174"/>
                  <a:pt x="257877" y="57721"/>
                  <a:pt x="257151" y="52745"/>
                </a:cubicBezTo>
                <a:cubicBezTo>
                  <a:pt x="256818" y="50459"/>
                  <a:pt x="255520" y="48446"/>
                  <a:pt x="254949" y="46208"/>
                </a:cubicBezTo>
                <a:cubicBezTo>
                  <a:pt x="253055" y="38695"/>
                  <a:pt x="259842" y="31802"/>
                  <a:pt x="266664" y="28504"/>
                </a:cubicBezTo>
                <a:cubicBezTo>
                  <a:pt x="273332" y="25277"/>
                  <a:pt x="281071" y="23289"/>
                  <a:pt x="285750" y="17502"/>
                </a:cubicBezTo>
                <a:lnTo>
                  <a:pt x="285750" y="0"/>
                </a:lnTo>
                <a:close/>
              </a:path>
            </a:pathLst>
          </a:custGeom>
          <a:solidFill>
            <a:srgbClr val="E6E7E8">
              <a:alpha val="5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409750" y="769600"/>
            <a:ext cx="4324500" cy="132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411016" y="2149400"/>
            <a:ext cx="4321800" cy="28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23712" y="256380"/>
            <a:ext cx="7712603" cy="3981600"/>
            <a:chOff x="823712" y="256380"/>
            <a:chExt cx="7712603" cy="3981600"/>
          </a:xfrm>
        </p:grpSpPr>
        <p:sp>
          <p:nvSpPr>
            <p:cNvPr id="13" name="Google Shape;13;p2"/>
            <p:cNvSpPr/>
            <p:nvPr/>
          </p:nvSpPr>
          <p:spPr>
            <a:xfrm>
              <a:off x="6986434" y="1130888"/>
              <a:ext cx="79680" cy="79648"/>
            </a:xfrm>
            <a:custGeom>
              <a:avLst/>
              <a:gdLst/>
              <a:ahLst/>
              <a:cxnLst/>
              <a:rect l="l" t="t" r="r" b="b"/>
              <a:pathLst>
                <a:path w="2490" h="2489" extrusionOk="0">
                  <a:moveTo>
                    <a:pt x="1251" y="0"/>
                  </a:moveTo>
                  <a:cubicBezTo>
                    <a:pt x="560" y="0"/>
                    <a:pt x="1" y="560"/>
                    <a:pt x="1" y="1250"/>
                  </a:cubicBezTo>
                  <a:cubicBezTo>
                    <a:pt x="1" y="1929"/>
                    <a:pt x="560" y="2489"/>
                    <a:pt x="1251" y="2489"/>
                  </a:cubicBezTo>
                  <a:cubicBezTo>
                    <a:pt x="1941" y="2489"/>
                    <a:pt x="2489" y="1929"/>
                    <a:pt x="2489" y="1250"/>
                  </a:cubicBezTo>
                  <a:cubicBezTo>
                    <a:pt x="2489" y="560"/>
                    <a:pt x="1941" y="0"/>
                    <a:pt x="1251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23712" y="544064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342496" y="3032910"/>
              <a:ext cx="79648" cy="79680"/>
            </a:xfrm>
            <a:custGeom>
              <a:avLst/>
              <a:gdLst/>
              <a:ahLst/>
              <a:cxnLst/>
              <a:rect l="l" t="t" r="r" b="b"/>
              <a:pathLst>
                <a:path w="2489" h="2490" extrusionOk="0">
                  <a:moveTo>
                    <a:pt x="1239" y="1"/>
                  </a:moveTo>
                  <a:cubicBezTo>
                    <a:pt x="548" y="1"/>
                    <a:pt x="0" y="560"/>
                    <a:pt x="0" y="1251"/>
                  </a:cubicBezTo>
                  <a:cubicBezTo>
                    <a:pt x="0" y="1930"/>
                    <a:pt x="548" y="2489"/>
                    <a:pt x="1239" y="2489"/>
                  </a:cubicBezTo>
                  <a:cubicBezTo>
                    <a:pt x="1929" y="2489"/>
                    <a:pt x="2489" y="1930"/>
                    <a:pt x="2489" y="1251"/>
                  </a:cubicBezTo>
                  <a:cubicBezTo>
                    <a:pt x="2489" y="560"/>
                    <a:pt x="1929" y="1"/>
                    <a:pt x="1239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456667" y="256380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39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39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39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296918" y="256582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39" y="0"/>
                  </a:moveTo>
                  <a:cubicBezTo>
                    <a:pt x="548" y="0"/>
                    <a:pt x="1" y="548"/>
                    <a:pt x="1" y="1239"/>
                  </a:cubicBezTo>
                  <a:cubicBezTo>
                    <a:pt x="1" y="1929"/>
                    <a:pt x="548" y="2489"/>
                    <a:pt x="1239" y="2489"/>
                  </a:cubicBezTo>
                  <a:cubicBezTo>
                    <a:pt x="1929" y="2489"/>
                    <a:pt x="2489" y="1929"/>
                    <a:pt x="2489" y="1239"/>
                  </a:cubicBezTo>
                  <a:cubicBezTo>
                    <a:pt x="2489" y="548"/>
                    <a:pt x="1929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109237" y="1416965"/>
              <a:ext cx="79648" cy="79680"/>
            </a:xfrm>
            <a:custGeom>
              <a:avLst/>
              <a:gdLst/>
              <a:ahLst/>
              <a:cxnLst/>
              <a:rect l="l" t="t" r="r" b="b"/>
              <a:pathLst>
                <a:path w="2489" h="2490" extrusionOk="0">
                  <a:moveTo>
                    <a:pt x="1239" y="1"/>
                  </a:moveTo>
                  <a:cubicBezTo>
                    <a:pt x="560" y="1"/>
                    <a:pt x="0" y="548"/>
                    <a:pt x="0" y="1239"/>
                  </a:cubicBezTo>
                  <a:cubicBezTo>
                    <a:pt x="0" y="1929"/>
                    <a:pt x="560" y="2489"/>
                    <a:pt x="1239" y="2489"/>
                  </a:cubicBezTo>
                  <a:cubicBezTo>
                    <a:pt x="1929" y="2489"/>
                    <a:pt x="2489" y="1929"/>
                    <a:pt x="2489" y="1239"/>
                  </a:cubicBezTo>
                  <a:cubicBezTo>
                    <a:pt x="2489" y="548"/>
                    <a:pt x="1929" y="1"/>
                    <a:pt x="1239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296926" y="2822802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804936" y="440035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29" y="0"/>
                  </a:moveTo>
                  <a:cubicBezTo>
                    <a:pt x="857" y="0"/>
                    <a:pt x="0" y="858"/>
                    <a:pt x="0" y="1929"/>
                  </a:cubicBezTo>
                  <a:cubicBezTo>
                    <a:pt x="0" y="2989"/>
                    <a:pt x="857" y="3858"/>
                    <a:pt x="1929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29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586080" y="1631040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70" y="1"/>
                    <a:pt x="1" y="870"/>
                    <a:pt x="1" y="1929"/>
                  </a:cubicBezTo>
                  <a:cubicBezTo>
                    <a:pt x="1" y="3001"/>
                    <a:pt x="870" y="3858"/>
                    <a:pt x="1930" y="3858"/>
                  </a:cubicBezTo>
                  <a:cubicBezTo>
                    <a:pt x="2989" y="3858"/>
                    <a:pt x="3858" y="3001"/>
                    <a:pt x="3858" y="1929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345616" y="3296098"/>
              <a:ext cx="123456" cy="123456"/>
            </a:xfrm>
            <a:custGeom>
              <a:avLst/>
              <a:gdLst/>
              <a:ahLst/>
              <a:cxnLst/>
              <a:rect l="l" t="t" r="r" b="b"/>
              <a:pathLst>
                <a:path w="3858" h="3858" extrusionOk="0">
                  <a:moveTo>
                    <a:pt x="1929" y="0"/>
                  </a:moveTo>
                  <a:cubicBezTo>
                    <a:pt x="857" y="0"/>
                    <a:pt x="0" y="857"/>
                    <a:pt x="0" y="1929"/>
                  </a:cubicBezTo>
                  <a:cubicBezTo>
                    <a:pt x="0" y="2989"/>
                    <a:pt x="857" y="3858"/>
                    <a:pt x="1929" y="3858"/>
                  </a:cubicBezTo>
                  <a:cubicBezTo>
                    <a:pt x="2989" y="3858"/>
                    <a:pt x="3858" y="2989"/>
                    <a:pt x="3858" y="1929"/>
                  </a:cubicBezTo>
                  <a:cubicBezTo>
                    <a:pt x="3858" y="857"/>
                    <a:pt x="2989" y="0"/>
                    <a:pt x="1929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574422" y="323060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29" y="1"/>
                  </a:moveTo>
                  <a:cubicBezTo>
                    <a:pt x="870" y="1"/>
                    <a:pt x="1" y="858"/>
                    <a:pt x="1" y="1930"/>
                  </a:cubicBezTo>
                  <a:cubicBezTo>
                    <a:pt x="1" y="2989"/>
                    <a:pt x="870" y="3859"/>
                    <a:pt x="1929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172236" y="3208152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622912" y="3760832"/>
              <a:ext cx="123488" cy="123456"/>
            </a:xfrm>
            <a:custGeom>
              <a:avLst/>
              <a:gdLst/>
              <a:ahLst/>
              <a:cxnLst/>
              <a:rect l="l" t="t" r="r" b="b"/>
              <a:pathLst>
                <a:path w="3859" h="3858" extrusionOk="0">
                  <a:moveTo>
                    <a:pt x="1929" y="0"/>
                  </a:moveTo>
                  <a:cubicBezTo>
                    <a:pt x="858" y="0"/>
                    <a:pt x="1" y="858"/>
                    <a:pt x="1" y="1929"/>
                  </a:cubicBezTo>
                  <a:cubicBezTo>
                    <a:pt x="1" y="2989"/>
                    <a:pt x="858" y="3858"/>
                    <a:pt x="1929" y="3858"/>
                  </a:cubicBezTo>
                  <a:cubicBezTo>
                    <a:pt x="2989" y="3858"/>
                    <a:pt x="3858" y="2989"/>
                    <a:pt x="3858" y="1929"/>
                  </a:cubicBezTo>
                  <a:cubicBezTo>
                    <a:pt x="3858" y="858"/>
                    <a:pt x="2989" y="0"/>
                    <a:pt x="1929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60380" y="838557"/>
              <a:ext cx="52224" cy="51840"/>
            </a:xfrm>
            <a:custGeom>
              <a:avLst/>
              <a:gdLst/>
              <a:ahLst/>
              <a:cxnLst/>
              <a:rect l="l" t="t" r="r" b="b"/>
              <a:pathLst>
                <a:path w="1632" h="1620" extrusionOk="0">
                  <a:moveTo>
                    <a:pt x="822" y="0"/>
                  </a:moveTo>
                  <a:cubicBezTo>
                    <a:pt x="369" y="0"/>
                    <a:pt x="0" y="357"/>
                    <a:pt x="0" y="810"/>
                  </a:cubicBezTo>
                  <a:cubicBezTo>
                    <a:pt x="0" y="1262"/>
                    <a:pt x="369" y="1619"/>
                    <a:pt x="822" y="1619"/>
                  </a:cubicBezTo>
                  <a:cubicBezTo>
                    <a:pt x="1262" y="1619"/>
                    <a:pt x="1631" y="1262"/>
                    <a:pt x="1631" y="810"/>
                  </a:cubicBezTo>
                  <a:cubicBezTo>
                    <a:pt x="1631" y="357"/>
                    <a:pt x="1262" y="0"/>
                    <a:pt x="822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408160" y="1370048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1"/>
                  </a:moveTo>
                  <a:cubicBezTo>
                    <a:pt x="370" y="1"/>
                    <a:pt x="1" y="358"/>
                    <a:pt x="1" y="810"/>
                  </a:cubicBezTo>
                  <a:cubicBezTo>
                    <a:pt x="1" y="1263"/>
                    <a:pt x="370" y="1632"/>
                    <a:pt x="822" y="1632"/>
                  </a:cubicBezTo>
                  <a:cubicBezTo>
                    <a:pt x="1263" y="1632"/>
                    <a:pt x="1632" y="1263"/>
                    <a:pt x="1632" y="810"/>
                  </a:cubicBezTo>
                  <a:cubicBezTo>
                    <a:pt x="1632" y="358"/>
                    <a:pt x="1263" y="1"/>
                    <a:pt x="822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019044" y="2766318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093696" y="3715872"/>
              <a:ext cx="51840" cy="52224"/>
            </a:xfrm>
            <a:custGeom>
              <a:avLst/>
              <a:gdLst/>
              <a:ahLst/>
              <a:cxnLst/>
              <a:rect l="l" t="t" r="r" b="b"/>
              <a:pathLst>
                <a:path w="1620" h="1632" extrusionOk="0"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62"/>
                    <a:pt x="358" y="1632"/>
                    <a:pt x="810" y="1632"/>
                  </a:cubicBezTo>
                  <a:cubicBezTo>
                    <a:pt x="1263" y="1632"/>
                    <a:pt x="1620" y="1262"/>
                    <a:pt x="1620" y="810"/>
                  </a:cubicBezTo>
                  <a:cubicBezTo>
                    <a:pt x="1620" y="358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610032" y="3715872"/>
              <a:ext cx="52256" cy="52224"/>
            </a:xfrm>
            <a:custGeom>
              <a:avLst/>
              <a:gdLst/>
              <a:ahLst/>
              <a:cxnLst/>
              <a:rect l="l" t="t" r="r" b="b"/>
              <a:pathLst>
                <a:path w="1633" h="1632" extrusionOk="0">
                  <a:moveTo>
                    <a:pt x="823" y="0"/>
                  </a:moveTo>
                  <a:cubicBezTo>
                    <a:pt x="370" y="0"/>
                    <a:pt x="1" y="358"/>
                    <a:pt x="1" y="810"/>
                  </a:cubicBezTo>
                  <a:cubicBezTo>
                    <a:pt x="1" y="1262"/>
                    <a:pt x="370" y="1632"/>
                    <a:pt x="823" y="1632"/>
                  </a:cubicBezTo>
                  <a:cubicBezTo>
                    <a:pt x="1263" y="1632"/>
                    <a:pt x="1632" y="1262"/>
                    <a:pt x="1632" y="810"/>
                  </a:cubicBezTo>
                  <a:cubicBezTo>
                    <a:pt x="1632" y="358"/>
                    <a:pt x="1263" y="0"/>
                    <a:pt x="823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96160" y="3414880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0"/>
                  </a:moveTo>
                  <a:cubicBezTo>
                    <a:pt x="370" y="0"/>
                    <a:pt x="1" y="358"/>
                    <a:pt x="1" y="810"/>
                  </a:cubicBezTo>
                  <a:cubicBezTo>
                    <a:pt x="1" y="1263"/>
                    <a:pt x="370" y="1632"/>
                    <a:pt x="822" y="1632"/>
                  </a:cubicBezTo>
                  <a:cubicBezTo>
                    <a:pt x="1263" y="1632"/>
                    <a:pt x="1632" y="1263"/>
                    <a:pt x="1632" y="810"/>
                  </a:cubicBezTo>
                  <a:cubicBezTo>
                    <a:pt x="1632" y="358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480416" y="2794992"/>
              <a:ext cx="51840" cy="52224"/>
            </a:xfrm>
            <a:custGeom>
              <a:avLst/>
              <a:gdLst/>
              <a:ahLst/>
              <a:cxnLst/>
              <a:rect l="l" t="t" r="r" b="b"/>
              <a:pathLst>
                <a:path w="1620" h="1632" extrusionOk="0">
                  <a:moveTo>
                    <a:pt x="810" y="1"/>
                  </a:moveTo>
                  <a:cubicBezTo>
                    <a:pt x="358" y="1"/>
                    <a:pt x="0" y="370"/>
                    <a:pt x="0" y="822"/>
                  </a:cubicBezTo>
                  <a:cubicBezTo>
                    <a:pt x="0" y="1263"/>
                    <a:pt x="358" y="1632"/>
                    <a:pt x="810" y="1632"/>
                  </a:cubicBezTo>
                  <a:cubicBezTo>
                    <a:pt x="1262" y="1632"/>
                    <a:pt x="1620" y="1263"/>
                    <a:pt x="1620" y="822"/>
                  </a:cubicBezTo>
                  <a:cubicBezTo>
                    <a:pt x="1620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83081" y="2861475"/>
              <a:ext cx="57184" cy="52032"/>
            </a:xfrm>
            <a:custGeom>
              <a:avLst/>
              <a:gdLst/>
              <a:ahLst/>
              <a:cxnLst/>
              <a:rect l="l" t="t" r="r" b="b"/>
              <a:pathLst>
                <a:path w="1787" h="1626" extrusionOk="0">
                  <a:moveTo>
                    <a:pt x="899" y="0"/>
                  </a:moveTo>
                  <a:cubicBezTo>
                    <a:pt x="691" y="0"/>
                    <a:pt x="483" y="80"/>
                    <a:pt x="322" y="241"/>
                  </a:cubicBezTo>
                  <a:cubicBezTo>
                    <a:pt x="0" y="563"/>
                    <a:pt x="0" y="1075"/>
                    <a:pt x="322" y="1384"/>
                  </a:cubicBezTo>
                  <a:cubicBezTo>
                    <a:pt x="483" y="1545"/>
                    <a:pt x="691" y="1625"/>
                    <a:pt x="899" y="1625"/>
                  </a:cubicBezTo>
                  <a:cubicBezTo>
                    <a:pt x="1108" y="1625"/>
                    <a:pt x="1316" y="1545"/>
                    <a:pt x="1477" y="1384"/>
                  </a:cubicBezTo>
                  <a:cubicBezTo>
                    <a:pt x="1786" y="1075"/>
                    <a:pt x="1786" y="551"/>
                    <a:pt x="1477" y="241"/>
                  </a:cubicBezTo>
                  <a:cubicBezTo>
                    <a:pt x="1316" y="80"/>
                    <a:pt x="1108" y="0"/>
                    <a:pt x="899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934581" y="1847488"/>
              <a:ext cx="51840" cy="51872"/>
            </a:xfrm>
            <a:custGeom>
              <a:avLst/>
              <a:gdLst/>
              <a:ahLst/>
              <a:cxnLst/>
              <a:rect l="l" t="t" r="r" b="b"/>
              <a:pathLst>
                <a:path w="1620" h="1621" extrusionOk="0">
                  <a:moveTo>
                    <a:pt x="810" y="1"/>
                  </a:moveTo>
                  <a:cubicBezTo>
                    <a:pt x="358" y="1"/>
                    <a:pt x="1" y="358"/>
                    <a:pt x="1" y="811"/>
                  </a:cubicBezTo>
                  <a:cubicBezTo>
                    <a:pt x="1" y="1263"/>
                    <a:pt x="358" y="1620"/>
                    <a:pt x="810" y="1620"/>
                  </a:cubicBezTo>
                  <a:cubicBezTo>
                    <a:pt x="1263" y="1620"/>
                    <a:pt x="1620" y="1263"/>
                    <a:pt x="1620" y="811"/>
                  </a:cubicBezTo>
                  <a:cubicBezTo>
                    <a:pt x="1620" y="358"/>
                    <a:pt x="1263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799328" y="270496"/>
              <a:ext cx="51840" cy="51840"/>
            </a:xfrm>
            <a:custGeom>
              <a:avLst/>
              <a:gdLst/>
              <a:ahLst/>
              <a:cxnLst/>
              <a:rect l="l" t="t" r="r" b="b"/>
              <a:pathLst>
                <a:path w="1620" h="1620" extrusionOk="0">
                  <a:moveTo>
                    <a:pt x="810" y="0"/>
                  </a:moveTo>
                  <a:cubicBezTo>
                    <a:pt x="357" y="0"/>
                    <a:pt x="0" y="358"/>
                    <a:pt x="0" y="810"/>
                  </a:cubicBezTo>
                  <a:cubicBezTo>
                    <a:pt x="0" y="1262"/>
                    <a:pt x="357" y="1620"/>
                    <a:pt x="810" y="1620"/>
                  </a:cubicBezTo>
                  <a:cubicBezTo>
                    <a:pt x="1262" y="1620"/>
                    <a:pt x="1619" y="1262"/>
                    <a:pt x="1619" y="810"/>
                  </a:cubicBezTo>
                  <a:cubicBezTo>
                    <a:pt x="1619" y="358"/>
                    <a:pt x="1262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099936" y="541760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69" y="1"/>
                    <a:pt x="0" y="358"/>
                    <a:pt x="0" y="810"/>
                  </a:cubicBezTo>
                  <a:cubicBezTo>
                    <a:pt x="0" y="1263"/>
                    <a:pt x="369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58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236064" y="598912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63"/>
                    <a:pt x="370" y="1632"/>
                    <a:pt x="822" y="1632"/>
                  </a:cubicBezTo>
                  <a:cubicBezTo>
                    <a:pt x="1263" y="1632"/>
                    <a:pt x="1632" y="1263"/>
                    <a:pt x="1632" y="822"/>
                  </a:cubicBezTo>
                  <a:cubicBezTo>
                    <a:pt x="1632" y="370"/>
                    <a:pt x="1263" y="1"/>
                    <a:pt x="822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200512" y="1539232"/>
              <a:ext cx="51840" cy="52224"/>
            </a:xfrm>
            <a:custGeom>
              <a:avLst/>
              <a:gdLst/>
              <a:ahLst/>
              <a:cxnLst/>
              <a:rect l="l" t="t" r="r" b="b"/>
              <a:pathLst>
                <a:path w="1620" h="1632" extrusionOk="0">
                  <a:moveTo>
                    <a:pt x="810" y="0"/>
                  </a:moveTo>
                  <a:cubicBezTo>
                    <a:pt x="357" y="0"/>
                    <a:pt x="0" y="369"/>
                    <a:pt x="0" y="810"/>
                  </a:cubicBezTo>
                  <a:cubicBezTo>
                    <a:pt x="0" y="1262"/>
                    <a:pt x="357" y="1631"/>
                    <a:pt x="810" y="1631"/>
                  </a:cubicBezTo>
                  <a:cubicBezTo>
                    <a:pt x="1262" y="1631"/>
                    <a:pt x="1619" y="1262"/>
                    <a:pt x="1619" y="810"/>
                  </a:cubicBezTo>
                  <a:cubicBezTo>
                    <a:pt x="1619" y="369"/>
                    <a:pt x="1262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34528" y="358880"/>
              <a:ext cx="52224" cy="51840"/>
            </a:xfrm>
            <a:custGeom>
              <a:avLst/>
              <a:gdLst/>
              <a:ahLst/>
              <a:cxnLst/>
              <a:rect l="l" t="t" r="r" b="b"/>
              <a:pathLst>
                <a:path w="1632" h="1620" extrusionOk="0">
                  <a:moveTo>
                    <a:pt x="810" y="1"/>
                  </a:moveTo>
                  <a:cubicBezTo>
                    <a:pt x="369" y="1"/>
                    <a:pt x="0" y="358"/>
                    <a:pt x="0" y="810"/>
                  </a:cubicBezTo>
                  <a:cubicBezTo>
                    <a:pt x="0" y="1263"/>
                    <a:pt x="369" y="1620"/>
                    <a:pt x="810" y="1620"/>
                  </a:cubicBezTo>
                  <a:cubicBezTo>
                    <a:pt x="1262" y="1620"/>
                    <a:pt x="1631" y="1263"/>
                    <a:pt x="1631" y="810"/>
                  </a:cubicBezTo>
                  <a:cubicBezTo>
                    <a:pt x="1631" y="358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356407" y="310129"/>
              <a:ext cx="51840" cy="52224"/>
            </a:xfrm>
            <a:custGeom>
              <a:avLst/>
              <a:gdLst/>
              <a:ahLst/>
              <a:cxnLst/>
              <a:rect l="l" t="t" r="r" b="b"/>
              <a:pathLst>
                <a:path w="1620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20" y="1274"/>
                    <a:pt x="1620" y="822"/>
                  </a:cubicBezTo>
                  <a:cubicBezTo>
                    <a:pt x="1620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62731" y="1144607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0"/>
                  </a:moveTo>
                  <a:cubicBezTo>
                    <a:pt x="369" y="0"/>
                    <a:pt x="0" y="358"/>
                    <a:pt x="0" y="810"/>
                  </a:cubicBezTo>
                  <a:cubicBezTo>
                    <a:pt x="0" y="1262"/>
                    <a:pt x="369" y="1632"/>
                    <a:pt x="822" y="1632"/>
                  </a:cubicBezTo>
                  <a:cubicBezTo>
                    <a:pt x="1262" y="1632"/>
                    <a:pt x="1631" y="1262"/>
                    <a:pt x="1631" y="810"/>
                  </a:cubicBezTo>
                  <a:cubicBezTo>
                    <a:pt x="1631" y="358"/>
                    <a:pt x="1262" y="0"/>
                    <a:pt x="822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516696" y="2836743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63"/>
                    <a:pt x="369" y="1632"/>
                    <a:pt x="822" y="1632"/>
                  </a:cubicBezTo>
                  <a:cubicBezTo>
                    <a:pt x="1262" y="1632"/>
                    <a:pt x="1631" y="1263"/>
                    <a:pt x="1631" y="822"/>
                  </a:cubicBezTo>
                  <a:cubicBezTo>
                    <a:pt x="1631" y="370"/>
                    <a:pt x="1262" y="1"/>
                    <a:pt x="822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928011" y="949483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927999" y="1833348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069800" y="714897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49925" y="3345372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562223" y="2982046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784113" y="3010922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920474" y="2951535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574688" y="1556034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659700" y="591247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184587" y="461710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784125" y="4074484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279824" y="4157835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983400" y="322972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7"/>
          <p:cNvSpPr txBox="1">
            <a:spLocks noGrp="1"/>
          </p:cNvSpPr>
          <p:nvPr>
            <p:ph type="subTitle" idx="1"/>
          </p:nvPr>
        </p:nvSpPr>
        <p:spPr>
          <a:xfrm>
            <a:off x="720000" y="3054450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2"/>
          </p:nvPr>
        </p:nvSpPr>
        <p:spPr>
          <a:xfrm>
            <a:off x="3386100" y="3054450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3"/>
          </p:nvPr>
        </p:nvSpPr>
        <p:spPr>
          <a:xfrm>
            <a:off x="6053700" y="3054450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subTitle" idx="4"/>
          </p:nvPr>
        </p:nvSpPr>
        <p:spPr>
          <a:xfrm>
            <a:off x="6055500" y="2658525"/>
            <a:ext cx="2368200" cy="348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344" name="Google Shape;344;p17"/>
          <p:cNvSpPr txBox="1">
            <a:spLocks noGrp="1"/>
          </p:cNvSpPr>
          <p:nvPr>
            <p:ph type="subTitle" idx="5"/>
          </p:nvPr>
        </p:nvSpPr>
        <p:spPr>
          <a:xfrm>
            <a:off x="3387900" y="2658525"/>
            <a:ext cx="2368200" cy="348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345" name="Google Shape;345;p17"/>
          <p:cNvSpPr txBox="1">
            <a:spLocks noGrp="1"/>
          </p:cNvSpPr>
          <p:nvPr>
            <p:ph type="subTitle" idx="6"/>
          </p:nvPr>
        </p:nvSpPr>
        <p:spPr>
          <a:xfrm>
            <a:off x="721800" y="2658606"/>
            <a:ext cx="2368200" cy="348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nk One"/>
              <a:buNone/>
              <a:defRPr sz="2200"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346" name="Google Shape;34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-225" y="3867680"/>
            <a:ext cx="9143889" cy="1528294"/>
          </a:xfrm>
          <a:custGeom>
            <a:avLst/>
            <a:gdLst/>
            <a:ahLst/>
            <a:cxnLst/>
            <a:rect l="l" t="t" r="r" b="b"/>
            <a:pathLst>
              <a:path w="241710" h="40399" extrusionOk="0">
                <a:moveTo>
                  <a:pt x="116301" y="1"/>
                </a:moveTo>
                <a:cubicBezTo>
                  <a:pt x="102002" y="1"/>
                  <a:pt x="91572" y="4977"/>
                  <a:pt x="84976" y="9728"/>
                </a:cubicBezTo>
                <a:cubicBezTo>
                  <a:pt x="80975" y="12597"/>
                  <a:pt x="77511" y="15574"/>
                  <a:pt x="74617" y="18622"/>
                </a:cubicBezTo>
                <a:cubicBezTo>
                  <a:pt x="71426" y="21980"/>
                  <a:pt x="68628" y="25599"/>
                  <a:pt x="61556" y="27980"/>
                </a:cubicBezTo>
                <a:cubicBezTo>
                  <a:pt x="56291" y="29750"/>
                  <a:pt x="49559" y="30500"/>
                  <a:pt x="42542" y="30500"/>
                </a:cubicBezTo>
                <a:cubicBezTo>
                  <a:pt x="33978" y="30500"/>
                  <a:pt x="24988" y="29382"/>
                  <a:pt x="17717" y="27635"/>
                </a:cubicBezTo>
                <a:cubicBezTo>
                  <a:pt x="11205" y="26075"/>
                  <a:pt x="5537" y="24123"/>
                  <a:pt x="1" y="22087"/>
                </a:cubicBezTo>
                <a:lnTo>
                  <a:pt x="1" y="40398"/>
                </a:lnTo>
                <a:lnTo>
                  <a:pt x="241710" y="40398"/>
                </a:lnTo>
                <a:lnTo>
                  <a:pt x="241710" y="4954"/>
                </a:lnTo>
                <a:cubicBezTo>
                  <a:pt x="236741" y="3294"/>
                  <a:pt x="230995" y="1930"/>
                  <a:pt x="225049" y="1930"/>
                </a:cubicBezTo>
                <a:cubicBezTo>
                  <a:pt x="223528" y="1930"/>
                  <a:pt x="221994" y="2019"/>
                  <a:pt x="220457" y="2215"/>
                </a:cubicBezTo>
                <a:cubicBezTo>
                  <a:pt x="212837" y="3191"/>
                  <a:pt x="209146" y="6418"/>
                  <a:pt x="207693" y="9383"/>
                </a:cubicBezTo>
                <a:cubicBezTo>
                  <a:pt x="206241" y="12335"/>
                  <a:pt x="205979" y="15526"/>
                  <a:pt x="201586" y="18039"/>
                </a:cubicBezTo>
                <a:cubicBezTo>
                  <a:pt x="197895" y="20170"/>
                  <a:pt x="191382" y="21563"/>
                  <a:pt x="184631" y="21682"/>
                </a:cubicBezTo>
                <a:cubicBezTo>
                  <a:pt x="184257" y="21689"/>
                  <a:pt x="183886" y="21692"/>
                  <a:pt x="183518" y="21692"/>
                </a:cubicBezTo>
                <a:cubicBezTo>
                  <a:pt x="168369" y="21692"/>
                  <a:pt x="157684" y="16035"/>
                  <a:pt x="150198" y="11014"/>
                </a:cubicBezTo>
                <a:cubicBezTo>
                  <a:pt x="142531" y="5870"/>
                  <a:pt x="132053" y="1"/>
                  <a:pt x="1163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 txBox="1">
            <a:spLocks noGrp="1"/>
          </p:cNvSpPr>
          <p:nvPr>
            <p:ph type="title" idx="7" hasCustomPrompt="1"/>
          </p:nvPr>
        </p:nvSpPr>
        <p:spPr>
          <a:xfrm>
            <a:off x="1535404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9" name="Google Shape;349;p17"/>
          <p:cNvSpPr txBox="1">
            <a:spLocks noGrp="1"/>
          </p:cNvSpPr>
          <p:nvPr>
            <p:ph type="title" idx="8" hasCustomPrompt="1"/>
          </p:nvPr>
        </p:nvSpPr>
        <p:spPr>
          <a:xfrm>
            <a:off x="4203300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0" name="Google Shape;350;p17"/>
          <p:cNvSpPr txBox="1">
            <a:spLocks noGrp="1"/>
          </p:cNvSpPr>
          <p:nvPr>
            <p:ph type="title" idx="9" hasCustomPrompt="1"/>
          </p:nvPr>
        </p:nvSpPr>
        <p:spPr>
          <a:xfrm>
            <a:off x="6870900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351" name="Google Shape;351;p17"/>
          <p:cNvGrpSpPr/>
          <p:nvPr/>
        </p:nvGrpSpPr>
        <p:grpSpPr>
          <a:xfrm>
            <a:off x="550427" y="4128941"/>
            <a:ext cx="8397247" cy="1024911"/>
            <a:chOff x="550427" y="4128941"/>
            <a:chExt cx="8397247" cy="1024911"/>
          </a:xfrm>
        </p:grpSpPr>
        <p:sp>
          <p:nvSpPr>
            <p:cNvPr id="352" name="Google Shape;352;p17"/>
            <p:cNvSpPr/>
            <p:nvPr/>
          </p:nvSpPr>
          <p:spPr>
            <a:xfrm rot="-5400000">
              <a:off x="7743746" y="4763534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38" y="0"/>
                  </a:moveTo>
                  <a:cubicBezTo>
                    <a:pt x="548" y="0"/>
                    <a:pt x="0" y="560"/>
                    <a:pt x="0" y="1238"/>
                  </a:cubicBezTo>
                  <a:cubicBezTo>
                    <a:pt x="0" y="1929"/>
                    <a:pt x="548" y="2488"/>
                    <a:pt x="1238" y="2488"/>
                  </a:cubicBezTo>
                  <a:cubicBezTo>
                    <a:pt x="1929" y="2488"/>
                    <a:pt x="2489" y="1929"/>
                    <a:pt x="2489" y="1238"/>
                  </a:cubicBezTo>
                  <a:cubicBezTo>
                    <a:pt x="2489" y="560"/>
                    <a:pt x="1929" y="0"/>
                    <a:pt x="1238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7"/>
            <p:cNvSpPr/>
            <p:nvPr/>
          </p:nvSpPr>
          <p:spPr>
            <a:xfrm rot="-5400000">
              <a:off x="5818490" y="4635537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7"/>
            <p:cNvSpPr/>
            <p:nvPr/>
          </p:nvSpPr>
          <p:spPr>
            <a:xfrm rot="-5400000">
              <a:off x="5585499" y="4972472"/>
              <a:ext cx="79680" cy="79648"/>
            </a:xfrm>
            <a:custGeom>
              <a:avLst/>
              <a:gdLst/>
              <a:ahLst/>
              <a:cxnLst/>
              <a:rect l="l" t="t" r="r" b="b"/>
              <a:pathLst>
                <a:path w="2490" h="2489" extrusionOk="0">
                  <a:moveTo>
                    <a:pt x="1239" y="0"/>
                  </a:moveTo>
                  <a:cubicBezTo>
                    <a:pt x="549" y="0"/>
                    <a:pt x="1" y="548"/>
                    <a:pt x="1" y="1239"/>
                  </a:cubicBezTo>
                  <a:cubicBezTo>
                    <a:pt x="1" y="1929"/>
                    <a:pt x="549" y="2489"/>
                    <a:pt x="1239" y="2489"/>
                  </a:cubicBezTo>
                  <a:cubicBezTo>
                    <a:pt x="1930" y="2489"/>
                    <a:pt x="2489" y="1929"/>
                    <a:pt x="2489" y="1239"/>
                  </a:cubicBezTo>
                  <a:cubicBezTo>
                    <a:pt x="2489" y="548"/>
                    <a:pt x="193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7"/>
            <p:cNvSpPr/>
            <p:nvPr/>
          </p:nvSpPr>
          <p:spPr>
            <a:xfrm rot="-5400000">
              <a:off x="3493886" y="4377416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29" y="0"/>
                  </a:moveTo>
                  <a:cubicBezTo>
                    <a:pt x="857" y="0"/>
                    <a:pt x="0" y="858"/>
                    <a:pt x="0" y="1929"/>
                  </a:cubicBezTo>
                  <a:cubicBezTo>
                    <a:pt x="0" y="2989"/>
                    <a:pt x="857" y="3858"/>
                    <a:pt x="1929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29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 rot="-5400000">
              <a:off x="8474815" y="4224951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29" y="1"/>
                  </a:moveTo>
                  <a:cubicBezTo>
                    <a:pt x="858" y="1"/>
                    <a:pt x="0" y="858"/>
                    <a:pt x="0" y="1930"/>
                  </a:cubicBezTo>
                  <a:cubicBezTo>
                    <a:pt x="0" y="2989"/>
                    <a:pt x="858" y="3858"/>
                    <a:pt x="1929" y="3858"/>
                  </a:cubicBezTo>
                  <a:cubicBezTo>
                    <a:pt x="2989" y="3858"/>
                    <a:pt x="3858" y="2989"/>
                    <a:pt x="3858" y="1930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 rot="-5400000">
              <a:off x="4398303" y="4741812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 rot="-5400000">
              <a:off x="8824395" y="4985974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 rot="-5400000">
              <a:off x="2638671" y="4898329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 rot="-5400000">
              <a:off x="4434110" y="4128957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 rot="-5400000">
              <a:off x="6370942" y="4898333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0"/>
                  </a:moveTo>
                  <a:cubicBezTo>
                    <a:pt x="369" y="0"/>
                    <a:pt x="0" y="369"/>
                    <a:pt x="0" y="822"/>
                  </a:cubicBezTo>
                  <a:cubicBezTo>
                    <a:pt x="0" y="1262"/>
                    <a:pt x="369" y="1631"/>
                    <a:pt x="822" y="1631"/>
                  </a:cubicBezTo>
                  <a:cubicBezTo>
                    <a:pt x="1262" y="1631"/>
                    <a:pt x="1631" y="1262"/>
                    <a:pt x="1631" y="822"/>
                  </a:cubicBezTo>
                  <a:cubicBezTo>
                    <a:pt x="1631" y="369"/>
                    <a:pt x="1262" y="0"/>
                    <a:pt x="822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 rot="-5400000">
              <a:off x="7224569" y="4777403"/>
              <a:ext cx="52224" cy="51872"/>
            </a:xfrm>
            <a:custGeom>
              <a:avLst/>
              <a:gdLst/>
              <a:ahLst/>
              <a:cxnLst/>
              <a:rect l="l" t="t" r="r" b="b"/>
              <a:pathLst>
                <a:path w="1632" h="1621" extrusionOk="0">
                  <a:moveTo>
                    <a:pt x="822" y="1"/>
                  </a:moveTo>
                  <a:cubicBezTo>
                    <a:pt x="370" y="1"/>
                    <a:pt x="1" y="358"/>
                    <a:pt x="1" y="810"/>
                  </a:cubicBezTo>
                  <a:cubicBezTo>
                    <a:pt x="1" y="1263"/>
                    <a:pt x="370" y="1620"/>
                    <a:pt x="822" y="1620"/>
                  </a:cubicBezTo>
                  <a:cubicBezTo>
                    <a:pt x="1263" y="1620"/>
                    <a:pt x="1632" y="1263"/>
                    <a:pt x="1632" y="810"/>
                  </a:cubicBezTo>
                  <a:cubicBezTo>
                    <a:pt x="1632" y="358"/>
                    <a:pt x="1263" y="1"/>
                    <a:pt x="822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 rot="-5400000">
              <a:off x="1455261" y="5074011"/>
              <a:ext cx="80032" cy="79648"/>
            </a:xfrm>
            <a:custGeom>
              <a:avLst/>
              <a:gdLst/>
              <a:ahLst/>
              <a:cxnLst/>
              <a:rect l="l" t="t" r="r" b="b"/>
              <a:pathLst>
                <a:path w="2501" h="2489" extrusionOk="0">
                  <a:moveTo>
                    <a:pt x="1251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29"/>
                    <a:pt x="560" y="2489"/>
                    <a:pt x="1251" y="2489"/>
                  </a:cubicBezTo>
                  <a:cubicBezTo>
                    <a:pt x="1941" y="2489"/>
                    <a:pt x="2501" y="1929"/>
                    <a:pt x="2501" y="1250"/>
                  </a:cubicBezTo>
                  <a:cubicBezTo>
                    <a:pt x="2501" y="560"/>
                    <a:pt x="1941" y="0"/>
                    <a:pt x="1251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3931802" y="4547801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5058448" y="4348458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3088199" y="4986082"/>
              <a:ext cx="123103" cy="12325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6725448" y="4833733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8421902" y="4613739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550427" y="4985876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_5_1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8"/>
          <p:cNvSpPr txBox="1">
            <a:spLocks noGrp="1"/>
          </p:cNvSpPr>
          <p:nvPr>
            <p:ph type="subTitle" idx="1"/>
          </p:nvPr>
        </p:nvSpPr>
        <p:spPr>
          <a:xfrm>
            <a:off x="843425" y="3422625"/>
            <a:ext cx="2216700" cy="913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72" name="Google Shape;372;p18"/>
          <p:cNvSpPr txBox="1">
            <a:spLocks noGrp="1"/>
          </p:cNvSpPr>
          <p:nvPr>
            <p:ph type="subTitle" idx="2"/>
          </p:nvPr>
        </p:nvSpPr>
        <p:spPr>
          <a:xfrm>
            <a:off x="3463650" y="3422625"/>
            <a:ext cx="2216700" cy="913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73" name="Google Shape;373;p18"/>
          <p:cNvSpPr txBox="1">
            <a:spLocks noGrp="1"/>
          </p:cNvSpPr>
          <p:nvPr>
            <p:ph type="subTitle" idx="3"/>
          </p:nvPr>
        </p:nvSpPr>
        <p:spPr>
          <a:xfrm>
            <a:off x="6083925" y="3422625"/>
            <a:ext cx="2216700" cy="913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74" name="Google Shape;374;p18"/>
          <p:cNvSpPr txBox="1">
            <a:spLocks noGrp="1"/>
          </p:cNvSpPr>
          <p:nvPr>
            <p:ph type="title"/>
          </p:nvPr>
        </p:nvSpPr>
        <p:spPr>
          <a:xfrm>
            <a:off x="3463675" y="3024625"/>
            <a:ext cx="22128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375" name="Google Shape;375;p18"/>
          <p:cNvSpPr txBox="1">
            <a:spLocks noGrp="1"/>
          </p:cNvSpPr>
          <p:nvPr>
            <p:ph type="title" idx="4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18"/>
          <p:cNvSpPr txBox="1">
            <a:spLocks noGrp="1"/>
          </p:cNvSpPr>
          <p:nvPr>
            <p:ph type="title" idx="5"/>
          </p:nvPr>
        </p:nvSpPr>
        <p:spPr>
          <a:xfrm>
            <a:off x="847325" y="3024625"/>
            <a:ext cx="22128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377" name="Google Shape;377;p18"/>
          <p:cNvSpPr txBox="1">
            <a:spLocks noGrp="1"/>
          </p:cNvSpPr>
          <p:nvPr>
            <p:ph type="title" idx="6"/>
          </p:nvPr>
        </p:nvSpPr>
        <p:spPr>
          <a:xfrm>
            <a:off x="6083925" y="3024625"/>
            <a:ext cx="22128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378" name="Google Shape;378;p18"/>
          <p:cNvSpPr/>
          <p:nvPr/>
        </p:nvSpPr>
        <p:spPr>
          <a:xfrm rot="10800000">
            <a:off x="8" y="12"/>
            <a:ext cx="1704964" cy="1392741"/>
          </a:xfrm>
          <a:custGeom>
            <a:avLst/>
            <a:gdLst/>
            <a:ahLst/>
            <a:cxnLst/>
            <a:rect l="l" t="t" r="r" b="b"/>
            <a:pathLst>
              <a:path w="20587" h="16818" extrusionOk="0">
                <a:moveTo>
                  <a:pt x="20155" y="0"/>
                </a:moveTo>
                <a:cubicBezTo>
                  <a:pt x="19206" y="0"/>
                  <a:pt x="16917" y="513"/>
                  <a:pt x="15609" y="5149"/>
                </a:cubicBezTo>
                <a:cubicBezTo>
                  <a:pt x="13919" y="11103"/>
                  <a:pt x="8442" y="9626"/>
                  <a:pt x="3870" y="11055"/>
                </a:cubicBezTo>
                <a:cubicBezTo>
                  <a:pt x="107" y="12246"/>
                  <a:pt x="0" y="14448"/>
                  <a:pt x="798" y="16818"/>
                </a:cubicBezTo>
                <a:lnTo>
                  <a:pt x="20586" y="16818"/>
                </a:lnTo>
                <a:lnTo>
                  <a:pt x="20586" y="42"/>
                </a:lnTo>
                <a:cubicBezTo>
                  <a:pt x="20586" y="42"/>
                  <a:pt x="20425" y="0"/>
                  <a:pt x="201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8"/>
          <p:cNvSpPr/>
          <p:nvPr/>
        </p:nvSpPr>
        <p:spPr>
          <a:xfrm>
            <a:off x="147995" y="674799"/>
            <a:ext cx="113175" cy="113175"/>
          </a:xfrm>
          <a:custGeom>
            <a:avLst/>
            <a:gdLst/>
            <a:ahLst/>
            <a:cxnLst/>
            <a:rect l="l" t="t" r="r" b="b"/>
            <a:pathLst>
              <a:path w="2489" h="2489" extrusionOk="0">
                <a:moveTo>
                  <a:pt x="1250" y="0"/>
                </a:moveTo>
                <a:cubicBezTo>
                  <a:pt x="560" y="0"/>
                  <a:pt x="0" y="560"/>
                  <a:pt x="0" y="1250"/>
                </a:cubicBezTo>
                <a:cubicBezTo>
                  <a:pt x="0" y="1941"/>
                  <a:pt x="560" y="2488"/>
                  <a:pt x="1250" y="2488"/>
                </a:cubicBezTo>
                <a:cubicBezTo>
                  <a:pt x="1929" y="2488"/>
                  <a:pt x="2489" y="1941"/>
                  <a:pt x="2489" y="1250"/>
                </a:cubicBezTo>
                <a:cubicBezTo>
                  <a:pt x="2489" y="560"/>
                  <a:pt x="1929" y="0"/>
                  <a:pt x="1250" y="0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8"/>
          <p:cNvSpPr/>
          <p:nvPr/>
        </p:nvSpPr>
        <p:spPr>
          <a:xfrm>
            <a:off x="148003" y="179379"/>
            <a:ext cx="192776" cy="192893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8"/>
          <p:cNvSpPr/>
          <p:nvPr/>
        </p:nvSpPr>
        <p:spPr>
          <a:xfrm>
            <a:off x="556427" y="387611"/>
            <a:ext cx="57698" cy="57409"/>
          </a:xfrm>
          <a:custGeom>
            <a:avLst/>
            <a:gdLst/>
            <a:ahLst/>
            <a:cxnLst/>
            <a:rect l="l" t="t" r="r" b="b"/>
            <a:pathLst>
              <a:path w="2501" h="2489" extrusionOk="0">
                <a:moveTo>
                  <a:pt x="1251" y="0"/>
                </a:moveTo>
                <a:cubicBezTo>
                  <a:pt x="560" y="0"/>
                  <a:pt x="0" y="560"/>
                  <a:pt x="0" y="1250"/>
                </a:cubicBezTo>
                <a:cubicBezTo>
                  <a:pt x="0" y="1929"/>
                  <a:pt x="560" y="2489"/>
                  <a:pt x="1251" y="2489"/>
                </a:cubicBezTo>
                <a:cubicBezTo>
                  <a:pt x="1941" y="2489"/>
                  <a:pt x="2501" y="1929"/>
                  <a:pt x="2501" y="1250"/>
                </a:cubicBezTo>
                <a:cubicBezTo>
                  <a:pt x="2501" y="560"/>
                  <a:pt x="1941" y="0"/>
                  <a:pt x="1251" y="0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8"/>
          <p:cNvSpPr/>
          <p:nvPr/>
        </p:nvSpPr>
        <p:spPr>
          <a:xfrm>
            <a:off x="1059573" y="179376"/>
            <a:ext cx="113168" cy="113261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6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9"/>
          <p:cNvSpPr/>
          <p:nvPr/>
        </p:nvSpPr>
        <p:spPr>
          <a:xfrm>
            <a:off x="0" y="0"/>
            <a:ext cx="9144077" cy="5144100"/>
          </a:xfrm>
          <a:custGeom>
            <a:avLst/>
            <a:gdLst/>
            <a:ahLst/>
            <a:cxnLst/>
            <a:rect l="l" t="t" r="r" b="b"/>
            <a:pathLst>
              <a:path w="133422" h="75058" extrusionOk="0">
                <a:moveTo>
                  <a:pt x="0" y="1"/>
                </a:moveTo>
                <a:lnTo>
                  <a:pt x="0" y="75058"/>
                </a:lnTo>
                <a:lnTo>
                  <a:pt x="37529" y="75058"/>
                </a:lnTo>
                <a:cubicBezTo>
                  <a:pt x="32576" y="55889"/>
                  <a:pt x="37993" y="43232"/>
                  <a:pt x="37993" y="43232"/>
                </a:cubicBezTo>
                <a:cubicBezTo>
                  <a:pt x="40744" y="36053"/>
                  <a:pt x="47435" y="28183"/>
                  <a:pt x="56912" y="25504"/>
                </a:cubicBezTo>
                <a:cubicBezTo>
                  <a:pt x="59185" y="24861"/>
                  <a:pt x="61512" y="24602"/>
                  <a:pt x="63878" y="24602"/>
                </a:cubicBezTo>
                <a:cubicBezTo>
                  <a:pt x="73727" y="24602"/>
                  <a:pt x="84260" y="29094"/>
                  <a:pt x="94448" y="29094"/>
                </a:cubicBezTo>
                <a:cubicBezTo>
                  <a:pt x="95633" y="29094"/>
                  <a:pt x="96814" y="29033"/>
                  <a:pt x="97989" y="28897"/>
                </a:cubicBezTo>
                <a:cubicBezTo>
                  <a:pt x="106990" y="27850"/>
                  <a:pt x="113634" y="22659"/>
                  <a:pt x="120599" y="18479"/>
                </a:cubicBezTo>
                <a:cubicBezTo>
                  <a:pt x="124313" y="16241"/>
                  <a:pt x="128778" y="14205"/>
                  <a:pt x="133422" y="13229"/>
                </a:cubicBezTo>
                <a:lnTo>
                  <a:pt x="13342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385" name="Google Shape;385;p19"/>
          <p:cNvSpPr txBox="1">
            <a:spLocks noGrp="1"/>
          </p:cNvSpPr>
          <p:nvPr>
            <p:ph type="title" hasCustomPrompt="1"/>
          </p:nvPr>
        </p:nvSpPr>
        <p:spPr>
          <a:xfrm>
            <a:off x="719988" y="2120525"/>
            <a:ext cx="3852000" cy="581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6" name="Google Shape;386;p19"/>
          <p:cNvSpPr txBox="1">
            <a:spLocks noGrp="1"/>
          </p:cNvSpPr>
          <p:nvPr>
            <p:ph type="title" idx="2" hasCustomPrompt="1"/>
          </p:nvPr>
        </p:nvSpPr>
        <p:spPr>
          <a:xfrm>
            <a:off x="719988" y="691775"/>
            <a:ext cx="3852000" cy="581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7" name="Google Shape;387;p19"/>
          <p:cNvSpPr txBox="1">
            <a:spLocks noGrp="1"/>
          </p:cNvSpPr>
          <p:nvPr>
            <p:ph type="title" idx="3" hasCustomPrompt="1"/>
          </p:nvPr>
        </p:nvSpPr>
        <p:spPr>
          <a:xfrm>
            <a:off x="719988" y="3549900"/>
            <a:ext cx="3852000" cy="581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8" name="Google Shape;388;p19"/>
          <p:cNvSpPr txBox="1">
            <a:spLocks noGrp="1"/>
          </p:cNvSpPr>
          <p:nvPr>
            <p:ph type="subTitle" idx="1"/>
          </p:nvPr>
        </p:nvSpPr>
        <p:spPr>
          <a:xfrm>
            <a:off x="719988" y="2777825"/>
            <a:ext cx="3852000" cy="472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89" name="Google Shape;389;p19"/>
          <p:cNvSpPr txBox="1">
            <a:spLocks noGrp="1"/>
          </p:cNvSpPr>
          <p:nvPr>
            <p:ph type="subTitle" idx="4"/>
          </p:nvPr>
        </p:nvSpPr>
        <p:spPr>
          <a:xfrm>
            <a:off x="719988" y="1349075"/>
            <a:ext cx="3852000" cy="472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90" name="Google Shape;390;p19"/>
          <p:cNvSpPr txBox="1">
            <a:spLocks noGrp="1"/>
          </p:cNvSpPr>
          <p:nvPr>
            <p:ph type="subTitle" idx="5"/>
          </p:nvPr>
        </p:nvSpPr>
        <p:spPr>
          <a:xfrm>
            <a:off x="719988" y="4206575"/>
            <a:ext cx="3852000" cy="472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91" name="Google Shape;391;p19"/>
          <p:cNvGrpSpPr/>
          <p:nvPr/>
        </p:nvGrpSpPr>
        <p:grpSpPr>
          <a:xfrm>
            <a:off x="233726" y="236000"/>
            <a:ext cx="8180317" cy="4790958"/>
            <a:chOff x="233726" y="236000"/>
            <a:chExt cx="8180317" cy="4790958"/>
          </a:xfrm>
        </p:grpSpPr>
        <p:sp>
          <p:nvSpPr>
            <p:cNvPr id="392" name="Google Shape;392;p19"/>
            <p:cNvSpPr/>
            <p:nvPr/>
          </p:nvSpPr>
          <p:spPr>
            <a:xfrm>
              <a:off x="573831" y="1230598"/>
              <a:ext cx="80032" cy="79648"/>
            </a:xfrm>
            <a:custGeom>
              <a:avLst/>
              <a:gdLst/>
              <a:ahLst/>
              <a:cxnLst/>
              <a:rect l="l" t="t" r="r" b="b"/>
              <a:pathLst>
                <a:path w="2501" h="2489" extrusionOk="0">
                  <a:moveTo>
                    <a:pt x="1251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29"/>
                    <a:pt x="560" y="2489"/>
                    <a:pt x="1251" y="2489"/>
                  </a:cubicBezTo>
                  <a:cubicBezTo>
                    <a:pt x="1941" y="2489"/>
                    <a:pt x="2501" y="1929"/>
                    <a:pt x="2501" y="1250"/>
                  </a:cubicBezTo>
                  <a:cubicBezTo>
                    <a:pt x="2501" y="560"/>
                    <a:pt x="1941" y="0"/>
                    <a:pt x="1251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233737" y="795914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9"/>
            <p:cNvSpPr/>
            <p:nvPr/>
          </p:nvSpPr>
          <p:spPr>
            <a:xfrm>
              <a:off x="4790900" y="429791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38" y="0"/>
                  </a:moveTo>
                  <a:cubicBezTo>
                    <a:pt x="548" y="0"/>
                    <a:pt x="0" y="560"/>
                    <a:pt x="0" y="1238"/>
                  </a:cubicBezTo>
                  <a:cubicBezTo>
                    <a:pt x="0" y="1929"/>
                    <a:pt x="548" y="2488"/>
                    <a:pt x="1238" y="2488"/>
                  </a:cubicBezTo>
                  <a:cubicBezTo>
                    <a:pt x="1929" y="2488"/>
                    <a:pt x="2489" y="1929"/>
                    <a:pt x="2489" y="1238"/>
                  </a:cubicBezTo>
                  <a:cubicBezTo>
                    <a:pt x="2489" y="560"/>
                    <a:pt x="1929" y="0"/>
                    <a:pt x="1238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233726" y="2590577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501383" y="4081836"/>
              <a:ext cx="79680" cy="79648"/>
            </a:xfrm>
            <a:custGeom>
              <a:avLst/>
              <a:gdLst/>
              <a:ahLst/>
              <a:cxnLst/>
              <a:rect l="l" t="t" r="r" b="b"/>
              <a:pathLst>
                <a:path w="2490" h="2489" extrusionOk="0">
                  <a:moveTo>
                    <a:pt x="1239" y="0"/>
                  </a:moveTo>
                  <a:cubicBezTo>
                    <a:pt x="549" y="0"/>
                    <a:pt x="1" y="548"/>
                    <a:pt x="1" y="1239"/>
                  </a:cubicBezTo>
                  <a:cubicBezTo>
                    <a:pt x="1" y="1929"/>
                    <a:pt x="549" y="2489"/>
                    <a:pt x="1239" y="2489"/>
                  </a:cubicBezTo>
                  <a:cubicBezTo>
                    <a:pt x="1930" y="2489"/>
                    <a:pt x="2489" y="1929"/>
                    <a:pt x="2489" y="1239"/>
                  </a:cubicBezTo>
                  <a:cubicBezTo>
                    <a:pt x="2489" y="548"/>
                    <a:pt x="193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091124" y="4723140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9"/>
            <p:cNvSpPr/>
            <p:nvPr/>
          </p:nvSpPr>
          <p:spPr>
            <a:xfrm>
              <a:off x="581065" y="2127119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9"/>
            <p:cNvSpPr/>
            <p:nvPr/>
          </p:nvSpPr>
          <p:spPr>
            <a:xfrm>
              <a:off x="989991" y="30631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9"/>
            <p:cNvSpPr/>
            <p:nvPr/>
          </p:nvSpPr>
          <p:spPr>
            <a:xfrm>
              <a:off x="5139257" y="1244509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6279286" y="270880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47443" y="3751665"/>
              <a:ext cx="52224" cy="51872"/>
            </a:xfrm>
            <a:custGeom>
              <a:avLst/>
              <a:gdLst/>
              <a:ahLst/>
              <a:cxnLst/>
              <a:rect l="l" t="t" r="r" b="b"/>
              <a:pathLst>
                <a:path w="1632" h="1621" extrusionOk="0">
                  <a:moveTo>
                    <a:pt x="822" y="1"/>
                  </a:moveTo>
                  <a:cubicBezTo>
                    <a:pt x="370" y="1"/>
                    <a:pt x="1" y="358"/>
                    <a:pt x="1" y="810"/>
                  </a:cubicBezTo>
                  <a:cubicBezTo>
                    <a:pt x="1" y="1263"/>
                    <a:pt x="370" y="1620"/>
                    <a:pt x="822" y="1620"/>
                  </a:cubicBezTo>
                  <a:cubicBezTo>
                    <a:pt x="1263" y="1620"/>
                    <a:pt x="1632" y="1263"/>
                    <a:pt x="1632" y="810"/>
                  </a:cubicBezTo>
                  <a:cubicBezTo>
                    <a:pt x="1632" y="358"/>
                    <a:pt x="1263" y="1"/>
                    <a:pt x="822" y="1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9"/>
            <p:cNvSpPr/>
            <p:nvPr/>
          </p:nvSpPr>
          <p:spPr>
            <a:xfrm>
              <a:off x="7118399" y="847626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334421" y="847627"/>
              <a:ext cx="79622" cy="79920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6450787" y="952876"/>
              <a:ext cx="123052" cy="123157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9"/>
            <p:cNvSpPr/>
            <p:nvPr/>
          </p:nvSpPr>
          <p:spPr>
            <a:xfrm>
              <a:off x="5565275" y="689187"/>
              <a:ext cx="192750" cy="19289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9"/>
            <p:cNvSpPr/>
            <p:nvPr/>
          </p:nvSpPr>
          <p:spPr>
            <a:xfrm>
              <a:off x="444838" y="236000"/>
              <a:ext cx="192750" cy="19289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313370" y="1751031"/>
              <a:ext cx="123052" cy="123157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436429" y="3356962"/>
              <a:ext cx="192750" cy="192945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9"/>
            <p:cNvSpPr/>
            <p:nvPr/>
          </p:nvSpPr>
          <p:spPr>
            <a:xfrm>
              <a:off x="1783325" y="4903801"/>
              <a:ext cx="123052" cy="123157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9"/>
            <p:cNvSpPr/>
            <p:nvPr/>
          </p:nvSpPr>
          <p:spPr>
            <a:xfrm>
              <a:off x="7908425" y="429812"/>
              <a:ext cx="192750" cy="19289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9"/>
            <p:cNvSpPr/>
            <p:nvPr/>
          </p:nvSpPr>
          <p:spPr>
            <a:xfrm>
              <a:off x="6301188" y="1577414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CUSTOM_9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22"/>
          <p:cNvSpPr txBox="1">
            <a:spLocks noGrp="1"/>
          </p:cNvSpPr>
          <p:nvPr>
            <p:ph type="ctrTitle"/>
          </p:nvPr>
        </p:nvSpPr>
        <p:spPr>
          <a:xfrm>
            <a:off x="720000" y="3068900"/>
            <a:ext cx="1650600" cy="35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49" name="Google Shape;449;p22"/>
          <p:cNvSpPr txBox="1">
            <a:spLocks noGrp="1"/>
          </p:cNvSpPr>
          <p:nvPr>
            <p:ph type="subTitle" idx="1"/>
          </p:nvPr>
        </p:nvSpPr>
        <p:spPr>
          <a:xfrm>
            <a:off x="720000" y="3479100"/>
            <a:ext cx="16506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450" name="Google Shape;450;p22"/>
          <p:cNvSpPr txBox="1">
            <a:spLocks noGrp="1"/>
          </p:cNvSpPr>
          <p:nvPr>
            <p:ph type="ctrTitle" idx="2"/>
          </p:nvPr>
        </p:nvSpPr>
        <p:spPr>
          <a:xfrm>
            <a:off x="2737839" y="3068900"/>
            <a:ext cx="1650600" cy="35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51" name="Google Shape;451;p22"/>
          <p:cNvSpPr txBox="1">
            <a:spLocks noGrp="1"/>
          </p:cNvSpPr>
          <p:nvPr>
            <p:ph type="subTitle" idx="3"/>
          </p:nvPr>
        </p:nvSpPr>
        <p:spPr>
          <a:xfrm>
            <a:off x="2737839" y="3479100"/>
            <a:ext cx="16506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452" name="Google Shape;452;p22"/>
          <p:cNvSpPr txBox="1">
            <a:spLocks noGrp="1"/>
          </p:cNvSpPr>
          <p:nvPr>
            <p:ph type="ctrTitle" idx="4"/>
          </p:nvPr>
        </p:nvSpPr>
        <p:spPr>
          <a:xfrm>
            <a:off x="4755678" y="3068900"/>
            <a:ext cx="1650600" cy="35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53" name="Google Shape;453;p22"/>
          <p:cNvSpPr txBox="1">
            <a:spLocks noGrp="1"/>
          </p:cNvSpPr>
          <p:nvPr>
            <p:ph type="subTitle" idx="5"/>
          </p:nvPr>
        </p:nvSpPr>
        <p:spPr>
          <a:xfrm>
            <a:off x="4755678" y="3479100"/>
            <a:ext cx="16506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454" name="Google Shape;454;p22"/>
          <p:cNvSpPr txBox="1">
            <a:spLocks noGrp="1"/>
          </p:cNvSpPr>
          <p:nvPr>
            <p:ph type="ctrTitle" idx="6"/>
          </p:nvPr>
        </p:nvSpPr>
        <p:spPr>
          <a:xfrm>
            <a:off x="6773516" y="3068900"/>
            <a:ext cx="1650600" cy="35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55" name="Google Shape;455;p22"/>
          <p:cNvSpPr txBox="1">
            <a:spLocks noGrp="1"/>
          </p:cNvSpPr>
          <p:nvPr>
            <p:ph type="subTitle" idx="7"/>
          </p:nvPr>
        </p:nvSpPr>
        <p:spPr>
          <a:xfrm>
            <a:off x="6773516" y="3479100"/>
            <a:ext cx="16506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456" name="Google Shape;456;p22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22"/>
          <p:cNvSpPr/>
          <p:nvPr/>
        </p:nvSpPr>
        <p:spPr>
          <a:xfrm flipH="1">
            <a:off x="5" y="4264601"/>
            <a:ext cx="1074667" cy="878902"/>
          </a:xfrm>
          <a:custGeom>
            <a:avLst/>
            <a:gdLst/>
            <a:ahLst/>
            <a:cxnLst/>
            <a:rect l="l" t="t" r="r" b="b"/>
            <a:pathLst>
              <a:path w="8978" h="7343" extrusionOk="0">
                <a:moveTo>
                  <a:pt x="4257" y="1"/>
                </a:moveTo>
                <a:cubicBezTo>
                  <a:pt x="3373" y="1"/>
                  <a:pt x="2518" y="291"/>
                  <a:pt x="1691" y="1068"/>
                </a:cubicBezTo>
                <a:cubicBezTo>
                  <a:pt x="1096" y="1568"/>
                  <a:pt x="298" y="2759"/>
                  <a:pt x="203" y="3449"/>
                </a:cubicBezTo>
                <a:cubicBezTo>
                  <a:pt x="0" y="4747"/>
                  <a:pt x="893" y="4842"/>
                  <a:pt x="1096" y="5831"/>
                </a:cubicBezTo>
                <a:cubicBezTo>
                  <a:pt x="1215" y="6485"/>
                  <a:pt x="798" y="6878"/>
                  <a:pt x="738" y="7343"/>
                </a:cubicBezTo>
                <a:lnTo>
                  <a:pt x="8977" y="7343"/>
                </a:lnTo>
                <a:lnTo>
                  <a:pt x="8977" y="1223"/>
                </a:lnTo>
                <a:cubicBezTo>
                  <a:pt x="8851" y="1274"/>
                  <a:pt x="8721" y="1296"/>
                  <a:pt x="8588" y="1296"/>
                </a:cubicBezTo>
                <a:cubicBezTo>
                  <a:pt x="7980" y="1296"/>
                  <a:pt x="7318" y="834"/>
                  <a:pt x="6751" y="580"/>
                </a:cubicBezTo>
                <a:cubicBezTo>
                  <a:pt x="5897" y="244"/>
                  <a:pt x="5066" y="1"/>
                  <a:pt x="42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2"/>
          <p:cNvSpPr/>
          <p:nvPr/>
        </p:nvSpPr>
        <p:spPr>
          <a:xfrm rot="10800000">
            <a:off x="6829276" y="5"/>
            <a:ext cx="2314719" cy="1457316"/>
          </a:xfrm>
          <a:custGeom>
            <a:avLst/>
            <a:gdLst/>
            <a:ahLst/>
            <a:cxnLst/>
            <a:rect l="l" t="t" r="r" b="b"/>
            <a:pathLst>
              <a:path w="23016" h="14492" extrusionOk="0">
                <a:moveTo>
                  <a:pt x="359" y="1"/>
                </a:moveTo>
                <a:cubicBezTo>
                  <a:pt x="241" y="1"/>
                  <a:pt x="121" y="5"/>
                  <a:pt x="1" y="14"/>
                </a:cubicBezTo>
                <a:lnTo>
                  <a:pt x="1" y="2633"/>
                </a:lnTo>
                <a:lnTo>
                  <a:pt x="1" y="4514"/>
                </a:lnTo>
                <a:lnTo>
                  <a:pt x="1" y="14492"/>
                </a:lnTo>
                <a:lnTo>
                  <a:pt x="23016" y="14492"/>
                </a:lnTo>
                <a:cubicBezTo>
                  <a:pt x="22528" y="14016"/>
                  <a:pt x="22051" y="13575"/>
                  <a:pt x="21611" y="13301"/>
                </a:cubicBezTo>
                <a:cubicBezTo>
                  <a:pt x="19825" y="12182"/>
                  <a:pt x="18503" y="10491"/>
                  <a:pt x="17015" y="9003"/>
                </a:cubicBezTo>
                <a:cubicBezTo>
                  <a:pt x="15527" y="7515"/>
                  <a:pt x="13729" y="6146"/>
                  <a:pt x="11633" y="5979"/>
                </a:cubicBezTo>
                <a:cubicBezTo>
                  <a:pt x="11462" y="5965"/>
                  <a:pt x="11289" y="5960"/>
                  <a:pt x="11116" y="5960"/>
                </a:cubicBezTo>
                <a:cubicBezTo>
                  <a:pt x="10521" y="5960"/>
                  <a:pt x="9920" y="6021"/>
                  <a:pt x="9329" y="6021"/>
                </a:cubicBezTo>
                <a:cubicBezTo>
                  <a:pt x="8862" y="6021"/>
                  <a:pt x="8401" y="5983"/>
                  <a:pt x="7954" y="5848"/>
                </a:cubicBezTo>
                <a:cubicBezTo>
                  <a:pt x="5502" y="5098"/>
                  <a:pt x="4692" y="1871"/>
                  <a:pt x="2477" y="561"/>
                </a:cubicBezTo>
                <a:cubicBezTo>
                  <a:pt x="2156" y="371"/>
                  <a:pt x="1823" y="240"/>
                  <a:pt x="1465" y="145"/>
                </a:cubicBezTo>
                <a:cubicBezTo>
                  <a:pt x="1104" y="45"/>
                  <a:pt x="735" y="1"/>
                  <a:pt x="3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2"/>
          <p:cNvSpPr/>
          <p:nvPr/>
        </p:nvSpPr>
        <p:spPr>
          <a:xfrm flipH="1">
            <a:off x="8363233" y="221943"/>
            <a:ext cx="123456" cy="123104"/>
          </a:xfrm>
          <a:custGeom>
            <a:avLst/>
            <a:gdLst/>
            <a:ahLst/>
            <a:cxnLst/>
            <a:rect l="l" t="t" r="r" b="b"/>
            <a:pathLst>
              <a:path w="3858" h="3847" extrusionOk="0">
                <a:moveTo>
                  <a:pt x="1929" y="1"/>
                </a:moveTo>
                <a:cubicBezTo>
                  <a:pt x="870" y="1"/>
                  <a:pt x="0" y="858"/>
                  <a:pt x="0" y="1918"/>
                </a:cubicBezTo>
                <a:cubicBezTo>
                  <a:pt x="0" y="2989"/>
                  <a:pt x="870" y="3846"/>
                  <a:pt x="1929" y="3846"/>
                </a:cubicBezTo>
                <a:cubicBezTo>
                  <a:pt x="2989" y="3846"/>
                  <a:pt x="3858" y="2989"/>
                  <a:pt x="3858" y="1918"/>
                </a:cubicBezTo>
                <a:cubicBezTo>
                  <a:pt x="3858" y="858"/>
                  <a:pt x="2989" y="1"/>
                  <a:pt x="1929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2"/>
          <p:cNvSpPr/>
          <p:nvPr/>
        </p:nvSpPr>
        <p:spPr>
          <a:xfrm flipH="1">
            <a:off x="7987712" y="510898"/>
            <a:ext cx="80032" cy="79648"/>
          </a:xfrm>
          <a:custGeom>
            <a:avLst/>
            <a:gdLst/>
            <a:ahLst/>
            <a:cxnLst/>
            <a:rect l="l" t="t" r="r" b="b"/>
            <a:pathLst>
              <a:path w="2501" h="2489" extrusionOk="0">
                <a:moveTo>
                  <a:pt x="1251" y="0"/>
                </a:moveTo>
                <a:cubicBezTo>
                  <a:pt x="560" y="0"/>
                  <a:pt x="0" y="560"/>
                  <a:pt x="0" y="1250"/>
                </a:cubicBezTo>
                <a:cubicBezTo>
                  <a:pt x="0" y="1929"/>
                  <a:pt x="560" y="2489"/>
                  <a:pt x="1251" y="2489"/>
                </a:cubicBezTo>
                <a:cubicBezTo>
                  <a:pt x="1941" y="2489"/>
                  <a:pt x="2501" y="1929"/>
                  <a:pt x="2501" y="1250"/>
                </a:cubicBezTo>
                <a:cubicBezTo>
                  <a:pt x="2501" y="560"/>
                  <a:pt x="1941" y="0"/>
                  <a:pt x="1251" y="0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2"/>
          <p:cNvSpPr/>
          <p:nvPr/>
        </p:nvSpPr>
        <p:spPr>
          <a:xfrm flipH="1">
            <a:off x="8697438" y="590544"/>
            <a:ext cx="134570" cy="134767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2"/>
          <p:cNvSpPr/>
          <p:nvPr/>
        </p:nvSpPr>
        <p:spPr>
          <a:xfrm flipH="1">
            <a:off x="720002" y="4614316"/>
            <a:ext cx="99912" cy="100065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376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2"/>
          <p:cNvSpPr/>
          <p:nvPr/>
        </p:nvSpPr>
        <p:spPr>
          <a:xfrm flipH="1">
            <a:off x="162313" y="4857744"/>
            <a:ext cx="134570" cy="134767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376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2"/>
          <p:cNvSpPr/>
          <p:nvPr/>
        </p:nvSpPr>
        <p:spPr>
          <a:xfrm flipH="1">
            <a:off x="8831990" y="1017727"/>
            <a:ext cx="123486" cy="123592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2"/>
          <p:cNvSpPr/>
          <p:nvPr/>
        </p:nvSpPr>
        <p:spPr>
          <a:xfrm flipH="1">
            <a:off x="7543175" y="168374"/>
            <a:ext cx="229860" cy="230229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2"/>
          <p:cNvSpPr/>
          <p:nvPr/>
        </p:nvSpPr>
        <p:spPr>
          <a:xfrm flipH="1">
            <a:off x="380087" y="4534672"/>
            <a:ext cx="80032" cy="79648"/>
          </a:xfrm>
          <a:custGeom>
            <a:avLst/>
            <a:gdLst/>
            <a:ahLst/>
            <a:cxnLst/>
            <a:rect l="l" t="t" r="r" b="b"/>
            <a:pathLst>
              <a:path w="2501" h="2489" extrusionOk="0">
                <a:moveTo>
                  <a:pt x="1251" y="0"/>
                </a:moveTo>
                <a:cubicBezTo>
                  <a:pt x="560" y="0"/>
                  <a:pt x="0" y="560"/>
                  <a:pt x="0" y="1250"/>
                </a:cubicBezTo>
                <a:cubicBezTo>
                  <a:pt x="0" y="1929"/>
                  <a:pt x="560" y="2489"/>
                  <a:pt x="1251" y="2489"/>
                </a:cubicBezTo>
                <a:cubicBezTo>
                  <a:pt x="1941" y="2489"/>
                  <a:pt x="2501" y="1929"/>
                  <a:pt x="2501" y="1250"/>
                </a:cubicBezTo>
                <a:cubicBezTo>
                  <a:pt x="2501" y="560"/>
                  <a:pt x="1941" y="0"/>
                  <a:pt x="1251" y="0"/>
                </a:cubicBezTo>
                <a:close/>
              </a:path>
            </a:pathLst>
          </a:custGeom>
          <a:solidFill>
            <a:srgbClr val="FFFFFF">
              <a:alpha val="376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_1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24"/>
          <p:cNvSpPr/>
          <p:nvPr/>
        </p:nvSpPr>
        <p:spPr>
          <a:xfrm rot="5400000">
            <a:off x="-47036" y="47057"/>
            <a:ext cx="2447942" cy="2353828"/>
          </a:xfrm>
          <a:custGeom>
            <a:avLst/>
            <a:gdLst/>
            <a:ahLst/>
            <a:cxnLst/>
            <a:rect l="l" t="t" r="r" b="b"/>
            <a:pathLst>
              <a:path w="17074" h="16419" extrusionOk="0">
                <a:moveTo>
                  <a:pt x="0" y="0"/>
                </a:moveTo>
                <a:lnTo>
                  <a:pt x="0" y="16419"/>
                </a:lnTo>
                <a:lnTo>
                  <a:pt x="15967" y="16419"/>
                </a:lnTo>
                <a:cubicBezTo>
                  <a:pt x="16848" y="15883"/>
                  <a:pt x="17074" y="14859"/>
                  <a:pt x="16336" y="13633"/>
                </a:cubicBezTo>
                <a:cubicBezTo>
                  <a:pt x="15836" y="12835"/>
                  <a:pt x="14848" y="12644"/>
                  <a:pt x="14347" y="11942"/>
                </a:cubicBezTo>
                <a:cubicBezTo>
                  <a:pt x="13657" y="11156"/>
                  <a:pt x="14145" y="10751"/>
                  <a:pt x="13955" y="9858"/>
                </a:cubicBezTo>
                <a:cubicBezTo>
                  <a:pt x="13581" y="8534"/>
                  <a:pt x="12876" y="8092"/>
                  <a:pt x="12060" y="8092"/>
                </a:cubicBezTo>
                <a:cubicBezTo>
                  <a:pt x="10925" y="8092"/>
                  <a:pt x="9573" y="8946"/>
                  <a:pt x="8597" y="9465"/>
                </a:cubicBezTo>
                <a:cubicBezTo>
                  <a:pt x="8047" y="9739"/>
                  <a:pt x="7459" y="9868"/>
                  <a:pt x="6878" y="9868"/>
                </a:cubicBezTo>
                <a:cubicBezTo>
                  <a:pt x="5359" y="9868"/>
                  <a:pt x="3885" y="8984"/>
                  <a:pt x="3239" y="7477"/>
                </a:cubicBezTo>
                <a:cubicBezTo>
                  <a:pt x="2346" y="5263"/>
                  <a:pt x="3048" y="655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4"/>
          <p:cNvSpPr/>
          <p:nvPr/>
        </p:nvSpPr>
        <p:spPr>
          <a:xfrm>
            <a:off x="279437" y="827251"/>
            <a:ext cx="79648" cy="79648"/>
          </a:xfrm>
          <a:custGeom>
            <a:avLst/>
            <a:gdLst/>
            <a:ahLst/>
            <a:cxnLst/>
            <a:rect l="l" t="t" r="r" b="b"/>
            <a:pathLst>
              <a:path w="2489" h="2489" extrusionOk="0">
                <a:moveTo>
                  <a:pt x="1250" y="0"/>
                </a:moveTo>
                <a:cubicBezTo>
                  <a:pt x="560" y="0"/>
                  <a:pt x="0" y="560"/>
                  <a:pt x="0" y="1250"/>
                </a:cubicBezTo>
                <a:cubicBezTo>
                  <a:pt x="0" y="1941"/>
                  <a:pt x="560" y="2488"/>
                  <a:pt x="1250" y="2488"/>
                </a:cubicBezTo>
                <a:cubicBezTo>
                  <a:pt x="1929" y="2488"/>
                  <a:pt x="2489" y="1941"/>
                  <a:pt x="2489" y="1250"/>
                </a:cubicBezTo>
                <a:cubicBezTo>
                  <a:pt x="2489" y="560"/>
                  <a:pt x="1929" y="0"/>
                  <a:pt x="1250" y="0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4"/>
          <p:cNvSpPr/>
          <p:nvPr/>
        </p:nvSpPr>
        <p:spPr>
          <a:xfrm>
            <a:off x="766436" y="1488939"/>
            <a:ext cx="123488" cy="123488"/>
          </a:xfrm>
          <a:custGeom>
            <a:avLst/>
            <a:gdLst/>
            <a:ahLst/>
            <a:cxnLst/>
            <a:rect l="l" t="t" r="r" b="b"/>
            <a:pathLst>
              <a:path w="3859" h="3859" extrusionOk="0">
                <a:moveTo>
                  <a:pt x="1930" y="1"/>
                </a:moveTo>
                <a:cubicBezTo>
                  <a:pt x="858" y="1"/>
                  <a:pt x="1" y="870"/>
                  <a:pt x="1" y="1930"/>
                </a:cubicBezTo>
                <a:cubicBezTo>
                  <a:pt x="1" y="2989"/>
                  <a:pt x="858" y="3859"/>
                  <a:pt x="1930" y="3859"/>
                </a:cubicBezTo>
                <a:cubicBezTo>
                  <a:pt x="2989" y="3859"/>
                  <a:pt x="3858" y="2989"/>
                  <a:pt x="3858" y="1930"/>
                </a:cubicBezTo>
                <a:cubicBezTo>
                  <a:pt x="3858" y="870"/>
                  <a:pt x="2989" y="1"/>
                  <a:pt x="1930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4"/>
          <p:cNvSpPr/>
          <p:nvPr/>
        </p:nvSpPr>
        <p:spPr>
          <a:xfrm>
            <a:off x="695820" y="445030"/>
            <a:ext cx="194104" cy="194351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4"/>
          <p:cNvSpPr/>
          <p:nvPr/>
        </p:nvSpPr>
        <p:spPr>
          <a:xfrm>
            <a:off x="417074" y="1162369"/>
            <a:ext cx="123052" cy="123208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4"/>
          <p:cNvSpPr/>
          <p:nvPr/>
        </p:nvSpPr>
        <p:spPr>
          <a:xfrm>
            <a:off x="199780" y="1921800"/>
            <a:ext cx="79648" cy="79648"/>
          </a:xfrm>
          <a:custGeom>
            <a:avLst/>
            <a:gdLst/>
            <a:ahLst/>
            <a:cxnLst/>
            <a:rect l="l" t="t" r="r" b="b"/>
            <a:pathLst>
              <a:path w="2489" h="2489" extrusionOk="0">
                <a:moveTo>
                  <a:pt x="1250" y="0"/>
                </a:moveTo>
                <a:cubicBezTo>
                  <a:pt x="560" y="0"/>
                  <a:pt x="0" y="560"/>
                  <a:pt x="0" y="1250"/>
                </a:cubicBezTo>
                <a:cubicBezTo>
                  <a:pt x="0" y="1941"/>
                  <a:pt x="560" y="2488"/>
                  <a:pt x="1250" y="2488"/>
                </a:cubicBezTo>
                <a:cubicBezTo>
                  <a:pt x="1929" y="2488"/>
                  <a:pt x="2489" y="1941"/>
                  <a:pt x="2489" y="1250"/>
                </a:cubicBezTo>
                <a:cubicBezTo>
                  <a:pt x="2489" y="560"/>
                  <a:pt x="1929" y="0"/>
                  <a:pt x="1250" y="0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4"/>
          <p:cNvSpPr/>
          <p:nvPr/>
        </p:nvSpPr>
        <p:spPr>
          <a:xfrm>
            <a:off x="1255274" y="86044"/>
            <a:ext cx="123052" cy="123208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9_1_1_1_1_1_1"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29"/>
          <p:cNvSpPr/>
          <p:nvPr/>
        </p:nvSpPr>
        <p:spPr>
          <a:xfrm>
            <a:off x="6766501" y="3723724"/>
            <a:ext cx="2377511" cy="1419712"/>
          </a:xfrm>
          <a:custGeom>
            <a:avLst/>
            <a:gdLst/>
            <a:ahLst/>
            <a:cxnLst/>
            <a:rect l="l" t="t" r="r" b="b"/>
            <a:pathLst>
              <a:path w="21301" h="12722" extrusionOk="0">
                <a:moveTo>
                  <a:pt x="20653" y="1"/>
                </a:moveTo>
                <a:cubicBezTo>
                  <a:pt x="20103" y="1"/>
                  <a:pt x="19564" y="96"/>
                  <a:pt x="19050" y="328"/>
                </a:cubicBezTo>
                <a:cubicBezTo>
                  <a:pt x="17383" y="1054"/>
                  <a:pt x="16395" y="3030"/>
                  <a:pt x="14621" y="3411"/>
                </a:cubicBezTo>
                <a:cubicBezTo>
                  <a:pt x="14377" y="3465"/>
                  <a:pt x="14128" y="3486"/>
                  <a:pt x="13875" y="3486"/>
                </a:cubicBezTo>
                <a:cubicBezTo>
                  <a:pt x="13040" y="3486"/>
                  <a:pt x="12170" y="3260"/>
                  <a:pt x="11354" y="3260"/>
                </a:cubicBezTo>
                <a:cubicBezTo>
                  <a:pt x="10888" y="3260"/>
                  <a:pt x="10439" y="3334"/>
                  <a:pt x="10025" y="3566"/>
                </a:cubicBezTo>
                <a:cubicBezTo>
                  <a:pt x="8989" y="4138"/>
                  <a:pt x="8608" y="5507"/>
                  <a:pt x="7572" y="6114"/>
                </a:cubicBezTo>
                <a:cubicBezTo>
                  <a:pt x="7134" y="6371"/>
                  <a:pt x="6652" y="6447"/>
                  <a:pt x="6149" y="6447"/>
                </a:cubicBezTo>
                <a:cubicBezTo>
                  <a:pt x="5399" y="6447"/>
                  <a:pt x="4601" y="6276"/>
                  <a:pt x="3830" y="6276"/>
                </a:cubicBezTo>
                <a:cubicBezTo>
                  <a:pt x="3631" y="6276"/>
                  <a:pt x="3433" y="6288"/>
                  <a:pt x="3239" y="6316"/>
                </a:cubicBezTo>
                <a:cubicBezTo>
                  <a:pt x="1524" y="6566"/>
                  <a:pt x="226" y="8210"/>
                  <a:pt x="36" y="9936"/>
                </a:cubicBezTo>
                <a:cubicBezTo>
                  <a:pt x="12" y="10138"/>
                  <a:pt x="0" y="10341"/>
                  <a:pt x="0" y="10531"/>
                </a:cubicBezTo>
                <a:cubicBezTo>
                  <a:pt x="12" y="11281"/>
                  <a:pt x="179" y="12020"/>
                  <a:pt x="464" y="12722"/>
                </a:cubicBezTo>
                <a:lnTo>
                  <a:pt x="21300" y="12722"/>
                </a:lnTo>
                <a:lnTo>
                  <a:pt x="21300" y="42"/>
                </a:lnTo>
                <a:cubicBezTo>
                  <a:pt x="21083" y="15"/>
                  <a:pt x="20867" y="1"/>
                  <a:pt x="206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9"/>
          <p:cNvSpPr/>
          <p:nvPr/>
        </p:nvSpPr>
        <p:spPr>
          <a:xfrm rot="10800000">
            <a:off x="-12" y="8"/>
            <a:ext cx="1357698" cy="1110372"/>
          </a:xfrm>
          <a:custGeom>
            <a:avLst/>
            <a:gdLst/>
            <a:ahLst/>
            <a:cxnLst/>
            <a:rect l="l" t="t" r="r" b="b"/>
            <a:pathLst>
              <a:path w="8978" h="7343" extrusionOk="0">
                <a:moveTo>
                  <a:pt x="4257" y="1"/>
                </a:moveTo>
                <a:cubicBezTo>
                  <a:pt x="3373" y="1"/>
                  <a:pt x="2518" y="291"/>
                  <a:pt x="1691" y="1068"/>
                </a:cubicBezTo>
                <a:cubicBezTo>
                  <a:pt x="1096" y="1568"/>
                  <a:pt x="298" y="2759"/>
                  <a:pt x="203" y="3449"/>
                </a:cubicBezTo>
                <a:cubicBezTo>
                  <a:pt x="0" y="4747"/>
                  <a:pt x="893" y="4842"/>
                  <a:pt x="1096" y="5831"/>
                </a:cubicBezTo>
                <a:cubicBezTo>
                  <a:pt x="1215" y="6485"/>
                  <a:pt x="798" y="6878"/>
                  <a:pt x="738" y="7343"/>
                </a:cubicBezTo>
                <a:lnTo>
                  <a:pt x="8977" y="7343"/>
                </a:lnTo>
                <a:lnTo>
                  <a:pt x="8977" y="1223"/>
                </a:lnTo>
                <a:cubicBezTo>
                  <a:pt x="8851" y="1274"/>
                  <a:pt x="8721" y="1296"/>
                  <a:pt x="8588" y="1296"/>
                </a:cubicBezTo>
                <a:cubicBezTo>
                  <a:pt x="7980" y="1296"/>
                  <a:pt x="7318" y="834"/>
                  <a:pt x="6751" y="580"/>
                </a:cubicBezTo>
                <a:cubicBezTo>
                  <a:pt x="5897" y="244"/>
                  <a:pt x="5066" y="1"/>
                  <a:pt x="42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9"/>
          <p:cNvSpPr/>
          <p:nvPr/>
        </p:nvSpPr>
        <p:spPr>
          <a:xfrm>
            <a:off x="8372132" y="4521283"/>
            <a:ext cx="51872" cy="51840"/>
          </a:xfrm>
          <a:custGeom>
            <a:avLst/>
            <a:gdLst/>
            <a:ahLst/>
            <a:cxnLst/>
            <a:rect l="l" t="t" r="r" b="b"/>
            <a:pathLst>
              <a:path w="1621" h="1620" extrusionOk="0">
                <a:moveTo>
                  <a:pt x="811" y="0"/>
                </a:moveTo>
                <a:cubicBezTo>
                  <a:pt x="358" y="0"/>
                  <a:pt x="1" y="357"/>
                  <a:pt x="1" y="810"/>
                </a:cubicBezTo>
                <a:cubicBezTo>
                  <a:pt x="1" y="1262"/>
                  <a:pt x="358" y="1619"/>
                  <a:pt x="811" y="1619"/>
                </a:cubicBezTo>
                <a:cubicBezTo>
                  <a:pt x="1263" y="1619"/>
                  <a:pt x="1620" y="1262"/>
                  <a:pt x="1620" y="810"/>
                </a:cubicBezTo>
                <a:cubicBezTo>
                  <a:pt x="1620" y="357"/>
                  <a:pt x="1263" y="0"/>
                  <a:pt x="811" y="0"/>
                </a:cubicBez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9"/>
          <p:cNvSpPr/>
          <p:nvPr/>
        </p:nvSpPr>
        <p:spPr>
          <a:xfrm>
            <a:off x="8581089" y="4827914"/>
            <a:ext cx="79648" cy="80064"/>
          </a:xfrm>
          <a:custGeom>
            <a:avLst/>
            <a:gdLst/>
            <a:ahLst/>
            <a:cxnLst/>
            <a:rect l="l" t="t" r="r" b="b"/>
            <a:pathLst>
              <a:path w="2489" h="2502" extrusionOk="0">
                <a:moveTo>
                  <a:pt x="1250" y="1"/>
                </a:moveTo>
                <a:cubicBezTo>
                  <a:pt x="560" y="1"/>
                  <a:pt x="0" y="560"/>
                  <a:pt x="0" y="1251"/>
                </a:cubicBezTo>
                <a:cubicBezTo>
                  <a:pt x="0" y="1942"/>
                  <a:pt x="560" y="2501"/>
                  <a:pt x="1250" y="2501"/>
                </a:cubicBezTo>
                <a:cubicBezTo>
                  <a:pt x="1929" y="2501"/>
                  <a:pt x="2489" y="1942"/>
                  <a:pt x="2489" y="1251"/>
                </a:cubicBezTo>
                <a:cubicBezTo>
                  <a:pt x="2489" y="560"/>
                  <a:pt x="1929" y="1"/>
                  <a:pt x="1250" y="1"/>
                </a:cubicBez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9"/>
          <p:cNvSpPr/>
          <p:nvPr/>
        </p:nvSpPr>
        <p:spPr>
          <a:xfrm>
            <a:off x="8806750" y="4122251"/>
            <a:ext cx="123052" cy="123157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9"/>
          <p:cNvSpPr/>
          <p:nvPr/>
        </p:nvSpPr>
        <p:spPr>
          <a:xfrm>
            <a:off x="7635875" y="4726062"/>
            <a:ext cx="192750" cy="192893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9"/>
          <p:cNvSpPr/>
          <p:nvPr/>
        </p:nvSpPr>
        <p:spPr>
          <a:xfrm>
            <a:off x="7161886" y="4704223"/>
            <a:ext cx="123050" cy="123705"/>
          </a:xfrm>
          <a:custGeom>
            <a:avLst/>
            <a:gdLst/>
            <a:ahLst/>
            <a:cxnLst/>
            <a:rect l="l" t="t" r="r" b="b"/>
            <a:pathLst>
              <a:path w="2489" h="2502" extrusionOk="0">
                <a:moveTo>
                  <a:pt x="1250" y="1"/>
                </a:moveTo>
                <a:cubicBezTo>
                  <a:pt x="560" y="1"/>
                  <a:pt x="0" y="560"/>
                  <a:pt x="0" y="1251"/>
                </a:cubicBezTo>
                <a:cubicBezTo>
                  <a:pt x="0" y="1942"/>
                  <a:pt x="560" y="2501"/>
                  <a:pt x="1250" y="2501"/>
                </a:cubicBezTo>
                <a:cubicBezTo>
                  <a:pt x="1929" y="2501"/>
                  <a:pt x="2489" y="1942"/>
                  <a:pt x="2489" y="1251"/>
                </a:cubicBezTo>
                <a:cubicBezTo>
                  <a:pt x="2489" y="560"/>
                  <a:pt x="1929" y="1"/>
                  <a:pt x="1250" y="1"/>
                </a:cubicBez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9"/>
          <p:cNvSpPr/>
          <p:nvPr/>
        </p:nvSpPr>
        <p:spPr>
          <a:xfrm>
            <a:off x="912732" y="537534"/>
            <a:ext cx="51872" cy="51840"/>
          </a:xfrm>
          <a:custGeom>
            <a:avLst/>
            <a:gdLst/>
            <a:ahLst/>
            <a:cxnLst/>
            <a:rect l="l" t="t" r="r" b="b"/>
            <a:pathLst>
              <a:path w="1621" h="1620" extrusionOk="0">
                <a:moveTo>
                  <a:pt x="811" y="0"/>
                </a:moveTo>
                <a:cubicBezTo>
                  <a:pt x="358" y="0"/>
                  <a:pt x="1" y="357"/>
                  <a:pt x="1" y="810"/>
                </a:cubicBezTo>
                <a:cubicBezTo>
                  <a:pt x="1" y="1262"/>
                  <a:pt x="358" y="1619"/>
                  <a:pt x="811" y="1619"/>
                </a:cubicBezTo>
                <a:cubicBezTo>
                  <a:pt x="1263" y="1619"/>
                  <a:pt x="1620" y="1262"/>
                  <a:pt x="1620" y="810"/>
                </a:cubicBezTo>
                <a:cubicBezTo>
                  <a:pt x="1620" y="357"/>
                  <a:pt x="1263" y="0"/>
                  <a:pt x="811" y="0"/>
                </a:cubicBezTo>
                <a:close/>
              </a:path>
            </a:pathLst>
          </a:custGeom>
          <a:solidFill>
            <a:srgbClr val="FFFFFF">
              <a:alpha val="376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9"/>
          <p:cNvSpPr/>
          <p:nvPr/>
        </p:nvSpPr>
        <p:spPr>
          <a:xfrm>
            <a:off x="204423" y="146592"/>
            <a:ext cx="123456" cy="123104"/>
          </a:xfrm>
          <a:custGeom>
            <a:avLst/>
            <a:gdLst/>
            <a:ahLst/>
            <a:cxnLst/>
            <a:rect l="l" t="t" r="r" b="b"/>
            <a:pathLst>
              <a:path w="3858" h="3847" extrusionOk="0">
                <a:moveTo>
                  <a:pt x="1929" y="1"/>
                </a:moveTo>
                <a:cubicBezTo>
                  <a:pt x="870" y="1"/>
                  <a:pt x="0" y="858"/>
                  <a:pt x="0" y="1918"/>
                </a:cubicBezTo>
                <a:cubicBezTo>
                  <a:pt x="0" y="2989"/>
                  <a:pt x="870" y="3846"/>
                  <a:pt x="1929" y="3846"/>
                </a:cubicBezTo>
                <a:cubicBezTo>
                  <a:pt x="2989" y="3846"/>
                  <a:pt x="3858" y="2989"/>
                  <a:pt x="3858" y="1918"/>
                </a:cubicBezTo>
                <a:cubicBezTo>
                  <a:pt x="3858" y="858"/>
                  <a:pt x="2989" y="1"/>
                  <a:pt x="1929" y="1"/>
                </a:cubicBezTo>
                <a:close/>
              </a:path>
            </a:pathLst>
          </a:custGeom>
          <a:solidFill>
            <a:srgbClr val="FFFFFF">
              <a:alpha val="376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9"/>
          <p:cNvSpPr/>
          <p:nvPr/>
        </p:nvSpPr>
        <p:spPr>
          <a:xfrm>
            <a:off x="426950" y="458750"/>
            <a:ext cx="192750" cy="192893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376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"/>
          <p:cNvSpPr txBox="1">
            <a:spLocks noGrp="1"/>
          </p:cNvSpPr>
          <p:nvPr>
            <p:ph type="ctrTitle"/>
          </p:nvPr>
        </p:nvSpPr>
        <p:spPr>
          <a:xfrm>
            <a:off x="720000" y="2123886"/>
            <a:ext cx="4159800" cy="112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0"/>
              <a:buNone/>
              <a:defRPr sz="8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subTitle" idx="1"/>
          </p:nvPr>
        </p:nvSpPr>
        <p:spPr>
          <a:xfrm>
            <a:off x="720000" y="3324225"/>
            <a:ext cx="4159800" cy="3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4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76350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82" name="Google Shape;82;p4"/>
          <p:cNvSpPr/>
          <p:nvPr/>
        </p:nvSpPr>
        <p:spPr>
          <a:xfrm flipH="1">
            <a:off x="4133874" y="0"/>
            <a:ext cx="5010126" cy="5143508"/>
          </a:xfrm>
          <a:custGeom>
            <a:avLst/>
            <a:gdLst/>
            <a:ahLst/>
            <a:cxnLst/>
            <a:rect l="l" t="t" r="r" b="b"/>
            <a:pathLst>
              <a:path w="47173" h="47173" extrusionOk="0">
                <a:moveTo>
                  <a:pt x="0" y="0"/>
                </a:moveTo>
                <a:lnTo>
                  <a:pt x="0" y="47173"/>
                </a:lnTo>
                <a:lnTo>
                  <a:pt x="47173" y="47173"/>
                </a:lnTo>
                <a:cubicBezTo>
                  <a:pt x="46387" y="44351"/>
                  <a:pt x="44244" y="41660"/>
                  <a:pt x="40958" y="40338"/>
                </a:cubicBezTo>
                <a:cubicBezTo>
                  <a:pt x="38886" y="39505"/>
                  <a:pt x="36338" y="39172"/>
                  <a:pt x="34921" y="37719"/>
                </a:cubicBezTo>
                <a:cubicBezTo>
                  <a:pt x="33743" y="36505"/>
                  <a:pt x="33731" y="34790"/>
                  <a:pt x="34279" y="33326"/>
                </a:cubicBezTo>
                <a:cubicBezTo>
                  <a:pt x="34826" y="31861"/>
                  <a:pt x="35850" y="30540"/>
                  <a:pt x="36612" y="29135"/>
                </a:cubicBezTo>
                <a:cubicBezTo>
                  <a:pt x="37815" y="26944"/>
                  <a:pt x="38386" y="24467"/>
                  <a:pt x="37660" y="22146"/>
                </a:cubicBezTo>
                <a:cubicBezTo>
                  <a:pt x="36934" y="19836"/>
                  <a:pt x="34743" y="17728"/>
                  <a:pt x="31802" y="17109"/>
                </a:cubicBezTo>
                <a:cubicBezTo>
                  <a:pt x="28623" y="16431"/>
                  <a:pt x="24742" y="17407"/>
                  <a:pt x="22241" y="15716"/>
                </a:cubicBezTo>
                <a:cubicBezTo>
                  <a:pt x="19455" y="13823"/>
                  <a:pt x="20539" y="9966"/>
                  <a:pt x="18003" y="7870"/>
                </a:cubicBezTo>
                <a:cubicBezTo>
                  <a:pt x="16789" y="6862"/>
                  <a:pt x="14994" y="6495"/>
                  <a:pt x="13188" y="6495"/>
                </a:cubicBezTo>
                <a:cubicBezTo>
                  <a:pt x="12584" y="6495"/>
                  <a:pt x="11979" y="6536"/>
                  <a:pt x="11395" y="6608"/>
                </a:cubicBezTo>
                <a:cubicBezTo>
                  <a:pt x="10787" y="6679"/>
                  <a:pt x="10118" y="6716"/>
                  <a:pt x="9437" y="6716"/>
                </a:cubicBezTo>
                <a:cubicBezTo>
                  <a:pt x="7501" y="6716"/>
                  <a:pt x="5463" y="6421"/>
                  <a:pt x="4441" y="5786"/>
                </a:cubicBezTo>
                <a:cubicBezTo>
                  <a:pt x="2906" y="4822"/>
                  <a:pt x="1227" y="691"/>
                  <a:pt x="0" y="0"/>
                </a:cubicBezTo>
                <a:close/>
              </a:path>
            </a:pathLst>
          </a:custGeom>
          <a:solidFill>
            <a:srgbClr val="E6E7E8">
              <a:alpha val="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452188" y="2721872"/>
            <a:ext cx="80042" cy="80119"/>
          </a:xfrm>
          <a:custGeom>
            <a:avLst/>
            <a:gdLst/>
            <a:ahLst/>
            <a:cxnLst/>
            <a:rect l="l" t="t" r="r" b="b"/>
            <a:pathLst>
              <a:path w="10216" h="10229" extrusionOk="0">
                <a:moveTo>
                  <a:pt x="5108" y="1"/>
                </a:moveTo>
                <a:lnTo>
                  <a:pt x="3310" y="3311"/>
                </a:lnTo>
                <a:lnTo>
                  <a:pt x="0" y="5108"/>
                </a:lnTo>
                <a:lnTo>
                  <a:pt x="3310" y="6918"/>
                </a:lnTo>
                <a:lnTo>
                  <a:pt x="5108" y="10228"/>
                </a:lnTo>
                <a:lnTo>
                  <a:pt x="6918" y="6918"/>
                </a:lnTo>
                <a:lnTo>
                  <a:pt x="10216" y="5108"/>
                </a:lnTo>
                <a:lnTo>
                  <a:pt x="6918" y="3311"/>
                </a:lnTo>
                <a:lnTo>
                  <a:pt x="5108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4"/>
          <p:cNvGrpSpPr/>
          <p:nvPr/>
        </p:nvGrpSpPr>
        <p:grpSpPr>
          <a:xfrm>
            <a:off x="5734404" y="940841"/>
            <a:ext cx="3122283" cy="3769840"/>
            <a:chOff x="5734404" y="940841"/>
            <a:chExt cx="3122283" cy="3769840"/>
          </a:xfrm>
        </p:grpSpPr>
        <p:sp>
          <p:nvSpPr>
            <p:cNvPr id="85" name="Google Shape;85;p4"/>
            <p:cNvSpPr/>
            <p:nvPr/>
          </p:nvSpPr>
          <p:spPr>
            <a:xfrm>
              <a:off x="8289081" y="1846072"/>
              <a:ext cx="80032" cy="79648"/>
            </a:xfrm>
            <a:custGeom>
              <a:avLst/>
              <a:gdLst/>
              <a:ahLst/>
              <a:cxnLst/>
              <a:rect l="l" t="t" r="r" b="b"/>
              <a:pathLst>
                <a:path w="2501" h="2489" extrusionOk="0">
                  <a:moveTo>
                    <a:pt x="1251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29"/>
                    <a:pt x="560" y="2489"/>
                    <a:pt x="1251" y="2489"/>
                  </a:cubicBezTo>
                  <a:cubicBezTo>
                    <a:pt x="1941" y="2489"/>
                    <a:pt x="2501" y="1929"/>
                    <a:pt x="2501" y="1250"/>
                  </a:cubicBezTo>
                  <a:cubicBezTo>
                    <a:pt x="2501" y="560"/>
                    <a:pt x="1941" y="0"/>
                    <a:pt x="1251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7653712" y="1312489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778288" y="3660527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8733199" y="2358215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7143615" y="3817019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8768816" y="940841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8443807" y="2802009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8443807" y="1392130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5734404" y="2123864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6267032" y="2393859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6014932" y="4516330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8637894" y="4140908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7448904" y="4452989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8122907" y="4658833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"/>
          <p:cNvSpPr txBox="1">
            <a:spLocks noGrp="1"/>
          </p:cNvSpPr>
          <p:nvPr>
            <p:ph type="ctrTitle"/>
          </p:nvPr>
        </p:nvSpPr>
        <p:spPr>
          <a:xfrm>
            <a:off x="5480700" y="1207472"/>
            <a:ext cx="2943300" cy="13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" name="Google Shape;101;p5"/>
          <p:cNvSpPr txBox="1">
            <a:spLocks noGrp="1"/>
          </p:cNvSpPr>
          <p:nvPr>
            <p:ph type="subTitle" idx="1"/>
          </p:nvPr>
        </p:nvSpPr>
        <p:spPr>
          <a:xfrm>
            <a:off x="5480325" y="2666647"/>
            <a:ext cx="2943300" cy="13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5"/>
          <p:cNvSpPr/>
          <p:nvPr/>
        </p:nvSpPr>
        <p:spPr>
          <a:xfrm rot="10800000" flipH="1">
            <a:off x="31" y="-4"/>
            <a:ext cx="5143980" cy="5143508"/>
          </a:xfrm>
          <a:custGeom>
            <a:avLst/>
            <a:gdLst/>
            <a:ahLst/>
            <a:cxnLst/>
            <a:rect l="l" t="t" r="r" b="b"/>
            <a:pathLst>
              <a:path w="47173" h="47173" extrusionOk="0">
                <a:moveTo>
                  <a:pt x="0" y="0"/>
                </a:moveTo>
                <a:lnTo>
                  <a:pt x="0" y="47173"/>
                </a:lnTo>
                <a:lnTo>
                  <a:pt x="47173" y="47173"/>
                </a:lnTo>
                <a:cubicBezTo>
                  <a:pt x="46387" y="44351"/>
                  <a:pt x="44244" y="41660"/>
                  <a:pt x="40958" y="40338"/>
                </a:cubicBezTo>
                <a:cubicBezTo>
                  <a:pt x="38886" y="39505"/>
                  <a:pt x="36338" y="39172"/>
                  <a:pt x="34921" y="37719"/>
                </a:cubicBezTo>
                <a:cubicBezTo>
                  <a:pt x="33743" y="36505"/>
                  <a:pt x="33731" y="34790"/>
                  <a:pt x="34279" y="33326"/>
                </a:cubicBezTo>
                <a:cubicBezTo>
                  <a:pt x="34826" y="31861"/>
                  <a:pt x="35850" y="30540"/>
                  <a:pt x="36612" y="29135"/>
                </a:cubicBezTo>
                <a:cubicBezTo>
                  <a:pt x="37815" y="26944"/>
                  <a:pt x="38386" y="24467"/>
                  <a:pt x="37660" y="22146"/>
                </a:cubicBezTo>
                <a:cubicBezTo>
                  <a:pt x="36934" y="19836"/>
                  <a:pt x="34743" y="17728"/>
                  <a:pt x="31802" y="17109"/>
                </a:cubicBezTo>
                <a:cubicBezTo>
                  <a:pt x="28623" y="16431"/>
                  <a:pt x="24742" y="17407"/>
                  <a:pt x="22241" y="15716"/>
                </a:cubicBezTo>
                <a:cubicBezTo>
                  <a:pt x="19455" y="13823"/>
                  <a:pt x="20539" y="9966"/>
                  <a:pt x="18003" y="7870"/>
                </a:cubicBezTo>
                <a:cubicBezTo>
                  <a:pt x="16789" y="6862"/>
                  <a:pt x="14994" y="6495"/>
                  <a:pt x="13188" y="6495"/>
                </a:cubicBezTo>
                <a:cubicBezTo>
                  <a:pt x="12584" y="6495"/>
                  <a:pt x="11979" y="6536"/>
                  <a:pt x="11395" y="6608"/>
                </a:cubicBezTo>
                <a:cubicBezTo>
                  <a:pt x="10787" y="6679"/>
                  <a:pt x="10118" y="6716"/>
                  <a:pt x="9437" y="6716"/>
                </a:cubicBezTo>
                <a:cubicBezTo>
                  <a:pt x="7501" y="6716"/>
                  <a:pt x="5463" y="6421"/>
                  <a:pt x="4441" y="5786"/>
                </a:cubicBezTo>
                <a:cubicBezTo>
                  <a:pt x="2906" y="4822"/>
                  <a:pt x="1227" y="691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" name="Google Shape;103;p5"/>
          <p:cNvGrpSpPr/>
          <p:nvPr/>
        </p:nvGrpSpPr>
        <p:grpSpPr>
          <a:xfrm>
            <a:off x="313358" y="407016"/>
            <a:ext cx="8559007" cy="4447145"/>
            <a:chOff x="313359" y="407016"/>
            <a:chExt cx="8559007" cy="4447145"/>
          </a:xfrm>
        </p:grpSpPr>
        <p:sp>
          <p:nvSpPr>
            <p:cNvPr id="104" name="Google Shape;104;p5"/>
            <p:cNvSpPr/>
            <p:nvPr/>
          </p:nvSpPr>
          <p:spPr>
            <a:xfrm>
              <a:off x="313387" y="817827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413739" y="2800127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313359" y="3905836"/>
              <a:ext cx="79680" cy="79648"/>
            </a:xfrm>
            <a:custGeom>
              <a:avLst/>
              <a:gdLst/>
              <a:ahLst/>
              <a:cxnLst/>
              <a:rect l="l" t="t" r="r" b="b"/>
              <a:pathLst>
                <a:path w="2490" h="2489" extrusionOk="0">
                  <a:moveTo>
                    <a:pt x="1239" y="0"/>
                  </a:moveTo>
                  <a:cubicBezTo>
                    <a:pt x="549" y="0"/>
                    <a:pt x="1" y="548"/>
                    <a:pt x="1" y="1239"/>
                  </a:cubicBezTo>
                  <a:cubicBezTo>
                    <a:pt x="1" y="1929"/>
                    <a:pt x="549" y="2489"/>
                    <a:pt x="1239" y="2489"/>
                  </a:cubicBezTo>
                  <a:cubicBezTo>
                    <a:pt x="1930" y="2489"/>
                    <a:pt x="2489" y="1929"/>
                    <a:pt x="2489" y="1239"/>
                  </a:cubicBezTo>
                  <a:cubicBezTo>
                    <a:pt x="2489" y="548"/>
                    <a:pt x="193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3067961" y="662403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3505965" y="2248506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077661" y="1461314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625841" y="362101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990182" y="1934884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427444" y="178650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2711899" y="2705087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0"/>
                  </a:moveTo>
                  <a:cubicBezTo>
                    <a:pt x="369" y="0"/>
                    <a:pt x="0" y="369"/>
                    <a:pt x="0" y="822"/>
                  </a:cubicBezTo>
                  <a:cubicBezTo>
                    <a:pt x="0" y="1262"/>
                    <a:pt x="369" y="1631"/>
                    <a:pt x="822" y="1631"/>
                  </a:cubicBezTo>
                  <a:cubicBezTo>
                    <a:pt x="1262" y="1631"/>
                    <a:pt x="1631" y="1262"/>
                    <a:pt x="1631" y="822"/>
                  </a:cubicBezTo>
                  <a:cubicBezTo>
                    <a:pt x="1631" y="369"/>
                    <a:pt x="1262" y="0"/>
                    <a:pt x="822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2421785" y="2248705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2326516" y="40701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3695694" y="188285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863120" y="407030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641524" y="124074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3660287" y="45924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1042341" y="3848504"/>
              <a:ext cx="194104" cy="194300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5233737" y="3848502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7630436" y="4118577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8697090" y="1847219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5421061" y="4585514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8648641" y="270506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3541557" y="4802321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4031532" y="3955743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4879324" y="1409112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22" y="0"/>
                  </a:moveTo>
                  <a:cubicBezTo>
                    <a:pt x="369" y="0"/>
                    <a:pt x="0" y="369"/>
                    <a:pt x="0" y="822"/>
                  </a:cubicBezTo>
                  <a:cubicBezTo>
                    <a:pt x="0" y="1262"/>
                    <a:pt x="369" y="1631"/>
                    <a:pt x="822" y="1631"/>
                  </a:cubicBezTo>
                  <a:cubicBezTo>
                    <a:pt x="1262" y="1631"/>
                    <a:pt x="1631" y="1262"/>
                    <a:pt x="1631" y="822"/>
                  </a:cubicBezTo>
                  <a:cubicBezTo>
                    <a:pt x="1631" y="369"/>
                    <a:pt x="1262" y="0"/>
                    <a:pt x="822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8613036" y="4206055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8820141" y="40701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7107519" y="448815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6770532" y="539992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4762312" y="448814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8300937" y="4585669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4599553" y="3019829"/>
              <a:ext cx="194104" cy="194300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8489974" y="95499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4510249" y="1899253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6041286" y="897480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2541612" y="462959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1678081" y="4704165"/>
              <a:ext cx="52224" cy="51872"/>
            </a:xfrm>
            <a:custGeom>
              <a:avLst/>
              <a:gdLst/>
              <a:ahLst/>
              <a:cxnLst/>
              <a:rect l="l" t="t" r="r" b="b"/>
              <a:pathLst>
                <a:path w="1632" h="1621" extrusionOk="0">
                  <a:moveTo>
                    <a:pt x="822" y="1"/>
                  </a:moveTo>
                  <a:cubicBezTo>
                    <a:pt x="370" y="1"/>
                    <a:pt x="1" y="358"/>
                    <a:pt x="1" y="810"/>
                  </a:cubicBezTo>
                  <a:cubicBezTo>
                    <a:pt x="1" y="1263"/>
                    <a:pt x="370" y="1620"/>
                    <a:pt x="822" y="1620"/>
                  </a:cubicBezTo>
                  <a:cubicBezTo>
                    <a:pt x="1263" y="1620"/>
                    <a:pt x="1632" y="1263"/>
                    <a:pt x="1632" y="810"/>
                  </a:cubicBezTo>
                  <a:cubicBezTo>
                    <a:pt x="1632" y="358"/>
                    <a:pt x="1263" y="1"/>
                    <a:pt x="822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"/>
          <p:cNvSpPr/>
          <p:nvPr/>
        </p:nvSpPr>
        <p:spPr>
          <a:xfrm flipH="1">
            <a:off x="-176388" y="504825"/>
            <a:ext cx="5896013" cy="4638993"/>
          </a:xfrm>
          <a:custGeom>
            <a:avLst/>
            <a:gdLst/>
            <a:ahLst/>
            <a:cxnLst/>
            <a:rect l="l" t="t" r="r" b="b"/>
            <a:pathLst>
              <a:path w="45733" h="47185" extrusionOk="0">
                <a:moveTo>
                  <a:pt x="45732" y="0"/>
                </a:moveTo>
                <a:cubicBezTo>
                  <a:pt x="42982" y="798"/>
                  <a:pt x="40374" y="2929"/>
                  <a:pt x="39100" y="6227"/>
                </a:cubicBezTo>
                <a:cubicBezTo>
                  <a:pt x="38291" y="8287"/>
                  <a:pt x="37969" y="10847"/>
                  <a:pt x="36564" y="12252"/>
                </a:cubicBezTo>
                <a:cubicBezTo>
                  <a:pt x="35856" y="12960"/>
                  <a:pt x="34976" y="13247"/>
                  <a:pt x="34076" y="13247"/>
                </a:cubicBezTo>
                <a:cubicBezTo>
                  <a:pt x="33478" y="13247"/>
                  <a:pt x="32872" y="13120"/>
                  <a:pt x="32302" y="12907"/>
                </a:cubicBezTo>
                <a:cubicBezTo>
                  <a:pt x="30885" y="12359"/>
                  <a:pt x="29599" y="11335"/>
                  <a:pt x="28242" y="10573"/>
                </a:cubicBezTo>
                <a:cubicBezTo>
                  <a:pt x="26758" y="9736"/>
                  <a:pt x="25147" y="9199"/>
                  <a:pt x="23550" y="9199"/>
                </a:cubicBezTo>
                <a:cubicBezTo>
                  <a:pt x="22854" y="9199"/>
                  <a:pt x="22159" y="9301"/>
                  <a:pt x="21479" y="9525"/>
                </a:cubicBezTo>
                <a:cubicBezTo>
                  <a:pt x="19229" y="10251"/>
                  <a:pt x="17193" y="12442"/>
                  <a:pt x="16586" y="15383"/>
                </a:cubicBezTo>
                <a:cubicBezTo>
                  <a:pt x="15931" y="18562"/>
                  <a:pt x="16871" y="22443"/>
                  <a:pt x="15228" y="24944"/>
                </a:cubicBezTo>
                <a:cubicBezTo>
                  <a:pt x="13407" y="27730"/>
                  <a:pt x="9656" y="26634"/>
                  <a:pt x="7632" y="29170"/>
                </a:cubicBezTo>
                <a:cubicBezTo>
                  <a:pt x="6334" y="30802"/>
                  <a:pt x="6132" y="33445"/>
                  <a:pt x="6406" y="35778"/>
                </a:cubicBezTo>
                <a:cubicBezTo>
                  <a:pt x="6668" y="38112"/>
                  <a:pt x="6442" y="41362"/>
                  <a:pt x="5620" y="42732"/>
                </a:cubicBezTo>
                <a:cubicBezTo>
                  <a:pt x="4679" y="44279"/>
                  <a:pt x="679" y="45958"/>
                  <a:pt x="0" y="47185"/>
                </a:cubicBezTo>
                <a:lnTo>
                  <a:pt x="45732" y="47185"/>
                </a:lnTo>
                <a:lnTo>
                  <a:pt x="4573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6"/>
          <p:cNvSpPr txBox="1">
            <a:spLocks noGrp="1"/>
          </p:cNvSpPr>
          <p:nvPr>
            <p:ph type="body" idx="1"/>
          </p:nvPr>
        </p:nvSpPr>
        <p:spPr>
          <a:xfrm>
            <a:off x="1018650" y="3626800"/>
            <a:ext cx="2996700" cy="769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marL="45720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●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○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■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●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○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■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●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Condensed"/>
              <a:buChar char="○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Roboto Condensed"/>
              <a:buChar char="■"/>
              <a:defRPr sz="16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44" name="Google Shape;144;p6"/>
          <p:cNvSpPr txBox="1">
            <a:spLocks noGrp="1"/>
          </p:cNvSpPr>
          <p:nvPr>
            <p:ph type="body" idx="2"/>
          </p:nvPr>
        </p:nvSpPr>
        <p:spPr>
          <a:xfrm>
            <a:off x="5131050" y="3626800"/>
            <a:ext cx="2996700" cy="769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Font typeface="Roboto Condensed"/>
              <a:buChar char="●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○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■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●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○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■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●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Font typeface="Roboto Condensed"/>
              <a:buChar char="○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Font typeface="Roboto Condensed"/>
              <a:buChar char="■"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45" name="Google Shape;145;p6"/>
          <p:cNvSpPr txBox="1">
            <a:spLocks noGrp="1"/>
          </p:cNvSpPr>
          <p:nvPr>
            <p:ph type="title"/>
          </p:nvPr>
        </p:nvSpPr>
        <p:spPr>
          <a:xfrm>
            <a:off x="1017450" y="3150425"/>
            <a:ext cx="2999100" cy="32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6"/>
          <p:cNvSpPr txBox="1">
            <a:spLocks noGrp="1"/>
          </p:cNvSpPr>
          <p:nvPr>
            <p:ph type="title" idx="3"/>
          </p:nvPr>
        </p:nvSpPr>
        <p:spPr>
          <a:xfrm>
            <a:off x="5129850" y="3150425"/>
            <a:ext cx="2999100" cy="323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47" name="Google Shape;147;p6"/>
          <p:cNvSpPr txBox="1">
            <a:spLocks noGrp="1"/>
          </p:cNvSpPr>
          <p:nvPr>
            <p:ph type="title" idx="4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48" name="Google Shape;148;p6"/>
          <p:cNvGrpSpPr/>
          <p:nvPr/>
        </p:nvGrpSpPr>
        <p:grpSpPr>
          <a:xfrm>
            <a:off x="165080" y="345704"/>
            <a:ext cx="8740411" cy="4631648"/>
            <a:chOff x="165080" y="345704"/>
            <a:chExt cx="8740411" cy="4631648"/>
          </a:xfrm>
        </p:grpSpPr>
        <p:sp>
          <p:nvSpPr>
            <p:cNvPr id="149" name="Google Shape;149;p6"/>
            <p:cNvSpPr/>
            <p:nvPr/>
          </p:nvSpPr>
          <p:spPr>
            <a:xfrm>
              <a:off x="3095012" y="4363665"/>
              <a:ext cx="79648" cy="79680"/>
            </a:xfrm>
            <a:custGeom>
              <a:avLst/>
              <a:gdLst/>
              <a:ahLst/>
              <a:cxnLst/>
              <a:rect l="l" t="t" r="r" b="b"/>
              <a:pathLst>
                <a:path w="2489" h="2490" extrusionOk="0">
                  <a:moveTo>
                    <a:pt x="1239" y="1"/>
                  </a:moveTo>
                  <a:cubicBezTo>
                    <a:pt x="560" y="1"/>
                    <a:pt x="0" y="548"/>
                    <a:pt x="0" y="1239"/>
                  </a:cubicBezTo>
                  <a:cubicBezTo>
                    <a:pt x="0" y="1929"/>
                    <a:pt x="560" y="2489"/>
                    <a:pt x="1239" y="2489"/>
                  </a:cubicBezTo>
                  <a:cubicBezTo>
                    <a:pt x="1929" y="2489"/>
                    <a:pt x="2489" y="1929"/>
                    <a:pt x="2489" y="1239"/>
                  </a:cubicBezTo>
                  <a:cubicBezTo>
                    <a:pt x="2489" y="548"/>
                    <a:pt x="1929" y="1"/>
                    <a:pt x="1239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261776" y="2967477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165080" y="1567640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70" y="1"/>
                    <a:pt x="1" y="870"/>
                    <a:pt x="1" y="1929"/>
                  </a:cubicBezTo>
                  <a:cubicBezTo>
                    <a:pt x="1" y="3001"/>
                    <a:pt x="870" y="3858"/>
                    <a:pt x="1930" y="3858"/>
                  </a:cubicBezTo>
                  <a:cubicBezTo>
                    <a:pt x="2989" y="3858"/>
                    <a:pt x="3858" y="3001"/>
                    <a:pt x="3858" y="1929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239861" y="4465264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743919" y="3269293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3908411" y="4487183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4137974" y="3889973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639500" y="2335409"/>
              <a:ext cx="123511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763011" y="4055846"/>
              <a:ext cx="181206" cy="18141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1642512" y="4487165"/>
              <a:ext cx="79648" cy="79680"/>
            </a:xfrm>
            <a:custGeom>
              <a:avLst/>
              <a:gdLst/>
              <a:ahLst/>
              <a:cxnLst/>
              <a:rect l="l" t="t" r="r" b="b"/>
              <a:pathLst>
                <a:path w="2489" h="2490" extrusionOk="0">
                  <a:moveTo>
                    <a:pt x="1239" y="1"/>
                  </a:moveTo>
                  <a:cubicBezTo>
                    <a:pt x="560" y="1"/>
                    <a:pt x="0" y="548"/>
                    <a:pt x="0" y="1239"/>
                  </a:cubicBezTo>
                  <a:cubicBezTo>
                    <a:pt x="0" y="1929"/>
                    <a:pt x="560" y="2489"/>
                    <a:pt x="1239" y="2489"/>
                  </a:cubicBezTo>
                  <a:cubicBezTo>
                    <a:pt x="1929" y="2489"/>
                    <a:pt x="2489" y="1929"/>
                    <a:pt x="2489" y="1239"/>
                  </a:cubicBezTo>
                  <a:cubicBezTo>
                    <a:pt x="2489" y="548"/>
                    <a:pt x="1929" y="1"/>
                    <a:pt x="1239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 rot="1104738">
              <a:off x="4434930" y="4167854"/>
              <a:ext cx="123491" cy="123491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70" y="1"/>
                    <a:pt x="1" y="870"/>
                    <a:pt x="1" y="1929"/>
                  </a:cubicBezTo>
                  <a:cubicBezTo>
                    <a:pt x="1" y="3001"/>
                    <a:pt x="870" y="3858"/>
                    <a:pt x="1930" y="3858"/>
                  </a:cubicBezTo>
                  <a:cubicBezTo>
                    <a:pt x="2989" y="3858"/>
                    <a:pt x="3858" y="3001"/>
                    <a:pt x="3858" y="1929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1386707" y="2283181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4650069" y="4745668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2347274" y="4486935"/>
              <a:ext cx="80042" cy="80144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5129862" y="2282439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8232961" y="1848078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4295111" y="1567639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1484157" y="1121021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4089632" y="2699268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8782036" y="2762780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7107519" y="448815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7789449" y="485414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8300937" y="4585669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7753928" y="345704"/>
              <a:ext cx="194104" cy="194300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1233099" y="478453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5822037" y="1341044"/>
              <a:ext cx="123052" cy="123208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"/>
          <p:cNvSpPr/>
          <p:nvPr/>
        </p:nvSpPr>
        <p:spPr>
          <a:xfrm>
            <a:off x="720000" y="-110689"/>
            <a:ext cx="7704000" cy="5364863"/>
          </a:xfrm>
          <a:custGeom>
            <a:avLst/>
            <a:gdLst/>
            <a:ahLst/>
            <a:cxnLst/>
            <a:rect l="l" t="t" r="r" b="b"/>
            <a:pathLst>
              <a:path w="80273" h="55900" extrusionOk="0">
                <a:moveTo>
                  <a:pt x="26504" y="0"/>
                </a:moveTo>
                <a:cubicBezTo>
                  <a:pt x="25623" y="3239"/>
                  <a:pt x="25575" y="6834"/>
                  <a:pt x="23611" y="8549"/>
                </a:cubicBezTo>
                <a:cubicBezTo>
                  <a:pt x="22847" y="9217"/>
                  <a:pt x="21468" y="9476"/>
                  <a:pt x="19884" y="9476"/>
                </a:cubicBezTo>
                <a:cubicBezTo>
                  <a:pt x="17122" y="9476"/>
                  <a:pt x="13738" y="8690"/>
                  <a:pt x="11907" y="7918"/>
                </a:cubicBezTo>
                <a:cubicBezTo>
                  <a:pt x="10706" y="7412"/>
                  <a:pt x="9323" y="7150"/>
                  <a:pt x="7935" y="7150"/>
                </a:cubicBezTo>
                <a:cubicBezTo>
                  <a:pt x="5992" y="7150"/>
                  <a:pt x="4039" y="7663"/>
                  <a:pt x="2560" y="8739"/>
                </a:cubicBezTo>
                <a:cubicBezTo>
                  <a:pt x="572" y="10168"/>
                  <a:pt x="0" y="13061"/>
                  <a:pt x="691" y="15454"/>
                </a:cubicBezTo>
                <a:cubicBezTo>
                  <a:pt x="1370" y="17836"/>
                  <a:pt x="3072" y="19776"/>
                  <a:pt x="4894" y="21408"/>
                </a:cubicBezTo>
                <a:cubicBezTo>
                  <a:pt x="6716" y="23051"/>
                  <a:pt x="8740" y="24479"/>
                  <a:pt x="10371" y="26325"/>
                </a:cubicBezTo>
                <a:cubicBezTo>
                  <a:pt x="11145" y="27182"/>
                  <a:pt x="11859" y="28218"/>
                  <a:pt x="11859" y="29385"/>
                </a:cubicBezTo>
                <a:cubicBezTo>
                  <a:pt x="11871" y="30504"/>
                  <a:pt x="11240" y="31516"/>
                  <a:pt x="10549" y="32385"/>
                </a:cubicBezTo>
                <a:cubicBezTo>
                  <a:pt x="8311" y="35243"/>
                  <a:pt x="5072" y="37933"/>
                  <a:pt x="5227" y="41589"/>
                </a:cubicBezTo>
                <a:cubicBezTo>
                  <a:pt x="5346" y="44529"/>
                  <a:pt x="7859" y="46935"/>
                  <a:pt x="10621" y="47708"/>
                </a:cubicBezTo>
                <a:cubicBezTo>
                  <a:pt x="11586" y="47982"/>
                  <a:pt x="12574" y="48097"/>
                  <a:pt x="13569" y="48097"/>
                </a:cubicBezTo>
                <a:cubicBezTo>
                  <a:pt x="15434" y="48097"/>
                  <a:pt x="17325" y="47693"/>
                  <a:pt x="19134" y="47173"/>
                </a:cubicBezTo>
                <a:cubicBezTo>
                  <a:pt x="20891" y="46675"/>
                  <a:pt x="22835" y="46108"/>
                  <a:pt x="24632" y="46108"/>
                </a:cubicBezTo>
                <a:cubicBezTo>
                  <a:pt x="25977" y="46108"/>
                  <a:pt x="27238" y="46426"/>
                  <a:pt x="28278" y="47327"/>
                </a:cubicBezTo>
                <a:cubicBezTo>
                  <a:pt x="30242" y="49030"/>
                  <a:pt x="30385" y="52007"/>
                  <a:pt x="30897" y="54590"/>
                </a:cubicBezTo>
                <a:cubicBezTo>
                  <a:pt x="30980" y="55031"/>
                  <a:pt x="31088" y="55459"/>
                  <a:pt x="31207" y="55900"/>
                </a:cubicBezTo>
                <a:lnTo>
                  <a:pt x="49638" y="55900"/>
                </a:lnTo>
                <a:cubicBezTo>
                  <a:pt x="49649" y="55852"/>
                  <a:pt x="49673" y="55817"/>
                  <a:pt x="49685" y="55781"/>
                </a:cubicBezTo>
                <a:cubicBezTo>
                  <a:pt x="50757" y="52959"/>
                  <a:pt x="52316" y="49947"/>
                  <a:pt x="55126" y="48971"/>
                </a:cubicBezTo>
                <a:cubicBezTo>
                  <a:pt x="55433" y="48864"/>
                  <a:pt x="55823" y="48817"/>
                  <a:pt x="56276" y="48817"/>
                </a:cubicBezTo>
                <a:cubicBezTo>
                  <a:pt x="59936" y="48817"/>
                  <a:pt x="67725" y="51907"/>
                  <a:pt x="69188" y="51971"/>
                </a:cubicBezTo>
                <a:cubicBezTo>
                  <a:pt x="69311" y="51977"/>
                  <a:pt x="69432" y="51980"/>
                  <a:pt x="69552" y="51980"/>
                </a:cubicBezTo>
                <a:cubicBezTo>
                  <a:pt x="73788" y="51980"/>
                  <a:pt x="75327" y="48342"/>
                  <a:pt x="74736" y="45887"/>
                </a:cubicBezTo>
                <a:cubicBezTo>
                  <a:pt x="74295" y="44101"/>
                  <a:pt x="71188" y="39957"/>
                  <a:pt x="70628" y="38541"/>
                </a:cubicBezTo>
                <a:cubicBezTo>
                  <a:pt x="68783" y="33933"/>
                  <a:pt x="71176" y="32528"/>
                  <a:pt x="74117" y="29528"/>
                </a:cubicBezTo>
                <a:cubicBezTo>
                  <a:pt x="76165" y="27432"/>
                  <a:pt x="80272" y="23444"/>
                  <a:pt x="78844" y="18622"/>
                </a:cubicBezTo>
                <a:cubicBezTo>
                  <a:pt x="78134" y="16254"/>
                  <a:pt x="76457" y="13850"/>
                  <a:pt x="72603" y="13850"/>
                </a:cubicBezTo>
                <a:cubicBezTo>
                  <a:pt x="72057" y="13850"/>
                  <a:pt x="71467" y="13899"/>
                  <a:pt x="70831" y="14002"/>
                </a:cubicBezTo>
                <a:cubicBezTo>
                  <a:pt x="69420" y="14231"/>
                  <a:pt x="66819" y="15169"/>
                  <a:pt x="64624" y="15169"/>
                </a:cubicBezTo>
                <a:cubicBezTo>
                  <a:pt x="63504" y="15169"/>
                  <a:pt x="62490" y="14924"/>
                  <a:pt x="61794" y="14216"/>
                </a:cubicBezTo>
                <a:cubicBezTo>
                  <a:pt x="59758" y="12133"/>
                  <a:pt x="61258" y="8096"/>
                  <a:pt x="61389" y="6870"/>
                </a:cubicBezTo>
                <a:cubicBezTo>
                  <a:pt x="61639" y="4429"/>
                  <a:pt x="61306" y="1917"/>
                  <a:pt x="60044" y="0"/>
                </a:cubicBezTo>
                <a:close/>
              </a:path>
            </a:pathLst>
          </a:custGeom>
          <a:solidFill>
            <a:srgbClr val="FFFFFF">
              <a:alpha val="6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9"/>
          <p:cNvSpPr txBox="1">
            <a:spLocks noGrp="1"/>
          </p:cNvSpPr>
          <p:nvPr>
            <p:ph type="ctrTitle"/>
          </p:nvPr>
        </p:nvSpPr>
        <p:spPr>
          <a:xfrm>
            <a:off x="2672700" y="3346675"/>
            <a:ext cx="3794700" cy="5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9"/>
          <p:cNvSpPr txBox="1">
            <a:spLocks noGrp="1"/>
          </p:cNvSpPr>
          <p:nvPr>
            <p:ph type="subTitle" idx="1"/>
          </p:nvPr>
        </p:nvSpPr>
        <p:spPr>
          <a:xfrm>
            <a:off x="2482350" y="1430500"/>
            <a:ext cx="4179300" cy="18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07" name="Google Shape;207;p9"/>
          <p:cNvGrpSpPr/>
          <p:nvPr/>
        </p:nvGrpSpPr>
        <p:grpSpPr>
          <a:xfrm>
            <a:off x="1553748" y="221514"/>
            <a:ext cx="6036789" cy="4745479"/>
            <a:chOff x="1553748" y="221514"/>
            <a:chExt cx="6036789" cy="4745479"/>
          </a:xfrm>
        </p:grpSpPr>
        <p:sp>
          <p:nvSpPr>
            <p:cNvPr id="208" name="Google Shape;208;p9"/>
            <p:cNvSpPr/>
            <p:nvPr/>
          </p:nvSpPr>
          <p:spPr>
            <a:xfrm>
              <a:off x="7278824" y="1731764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4981400" y="833616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38" y="0"/>
                  </a:moveTo>
                  <a:cubicBezTo>
                    <a:pt x="548" y="0"/>
                    <a:pt x="0" y="560"/>
                    <a:pt x="0" y="1238"/>
                  </a:cubicBezTo>
                  <a:cubicBezTo>
                    <a:pt x="0" y="1929"/>
                    <a:pt x="548" y="2488"/>
                    <a:pt x="1238" y="2488"/>
                  </a:cubicBezTo>
                  <a:cubicBezTo>
                    <a:pt x="1929" y="2488"/>
                    <a:pt x="2489" y="1929"/>
                    <a:pt x="2489" y="1238"/>
                  </a:cubicBezTo>
                  <a:cubicBezTo>
                    <a:pt x="2489" y="560"/>
                    <a:pt x="1929" y="0"/>
                    <a:pt x="1238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4090412" y="493802"/>
              <a:ext cx="79648" cy="79680"/>
            </a:xfrm>
            <a:custGeom>
              <a:avLst/>
              <a:gdLst/>
              <a:ahLst/>
              <a:cxnLst/>
              <a:rect l="l" t="t" r="r" b="b"/>
              <a:pathLst>
                <a:path w="2489" h="2490" extrusionOk="0">
                  <a:moveTo>
                    <a:pt x="1239" y="1"/>
                  </a:moveTo>
                  <a:cubicBezTo>
                    <a:pt x="560" y="1"/>
                    <a:pt x="0" y="548"/>
                    <a:pt x="0" y="1239"/>
                  </a:cubicBezTo>
                  <a:cubicBezTo>
                    <a:pt x="0" y="1929"/>
                    <a:pt x="560" y="2489"/>
                    <a:pt x="1239" y="2489"/>
                  </a:cubicBezTo>
                  <a:cubicBezTo>
                    <a:pt x="1929" y="2489"/>
                    <a:pt x="2489" y="1929"/>
                    <a:pt x="2489" y="1239"/>
                  </a:cubicBezTo>
                  <a:cubicBezTo>
                    <a:pt x="2489" y="548"/>
                    <a:pt x="1929" y="1"/>
                    <a:pt x="1239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4010751" y="4205314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2289230" y="3494510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29" y="1"/>
                  </a:moveTo>
                  <a:cubicBezTo>
                    <a:pt x="858" y="1"/>
                    <a:pt x="0" y="858"/>
                    <a:pt x="0" y="1930"/>
                  </a:cubicBezTo>
                  <a:cubicBezTo>
                    <a:pt x="0" y="2989"/>
                    <a:pt x="858" y="3858"/>
                    <a:pt x="1929" y="3858"/>
                  </a:cubicBezTo>
                  <a:cubicBezTo>
                    <a:pt x="2989" y="3858"/>
                    <a:pt x="3858" y="2989"/>
                    <a:pt x="3858" y="1930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2752474" y="3873595"/>
              <a:ext cx="52222" cy="52069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7467465" y="2248506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5642461" y="842339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2187328" y="1487391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2307485" y="2029630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5316631" y="4052165"/>
              <a:ext cx="52224" cy="51872"/>
            </a:xfrm>
            <a:custGeom>
              <a:avLst/>
              <a:gdLst/>
              <a:ahLst/>
              <a:cxnLst/>
              <a:rect l="l" t="t" r="r" b="b"/>
              <a:pathLst>
                <a:path w="1632" h="1621" extrusionOk="0">
                  <a:moveTo>
                    <a:pt x="822" y="1"/>
                  </a:moveTo>
                  <a:cubicBezTo>
                    <a:pt x="370" y="1"/>
                    <a:pt x="1" y="358"/>
                    <a:pt x="1" y="810"/>
                  </a:cubicBezTo>
                  <a:cubicBezTo>
                    <a:pt x="1" y="1263"/>
                    <a:pt x="370" y="1620"/>
                    <a:pt x="822" y="1620"/>
                  </a:cubicBezTo>
                  <a:cubicBezTo>
                    <a:pt x="1263" y="1620"/>
                    <a:pt x="1632" y="1263"/>
                    <a:pt x="1632" y="810"/>
                  </a:cubicBezTo>
                  <a:cubicBezTo>
                    <a:pt x="1632" y="358"/>
                    <a:pt x="1263" y="1"/>
                    <a:pt x="822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6669761" y="4005840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6705382" y="349260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1"/>
                  </a:moveTo>
                  <a:cubicBezTo>
                    <a:pt x="357" y="1"/>
                    <a:pt x="0" y="370"/>
                    <a:pt x="0" y="810"/>
                  </a:cubicBezTo>
                  <a:cubicBezTo>
                    <a:pt x="0" y="1263"/>
                    <a:pt x="357" y="1632"/>
                    <a:pt x="810" y="1632"/>
                  </a:cubicBezTo>
                  <a:cubicBezTo>
                    <a:pt x="1262" y="1632"/>
                    <a:pt x="1631" y="1263"/>
                    <a:pt x="1631" y="810"/>
                  </a:cubicBezTo>
                  <a:cubicBezTo>
                    <a:pt x="1631" y="370"/>
                    <a:pt x="1262" y="1"/>
                    <a:pt x="81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3617607" y="718917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4816202" y="221514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6905675" y="2152725"/>
              <a:ext cx="123537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2239552" y="2509914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1553748" y="1322183"/>
              <a:ext cx="194104" cy="194300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4338335" y="4733056"/>
              <a:ext cx="233665" cy="233937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4959462" y="4479850"/>
              <a:ext cx="123537" cy="123643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de sección y descripción">
  <p:cSld name="SECTION_TITLE_AND_DESCRIPTION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0"/>
          <p:cNvSpPr txBox="1">
            <a:spLocks noGrp="1"/>
          </p:cNvSpPr>
          <p:nvPr>
            <p:ph type="body" idx="1"/>
          </p:nvPr>
        </p:nvSpPr>
        <p:spPr>
          <a:xfrm>
            <a:off x="4572000" y="2333625"/>
            <a:ext cx="3441000" cy="142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0" name="Google Shape;230;p10"/>
          <p:cNvSpPr txBox="1">
            <a:spLocks noGrp="1"/>
          </p:cNvSpPr>
          <p:nvPr>
            <p:ph type="ctrTitle"/>
          </p:nvPr>
        </p:nvSpPr>
        <p:spPr>
          <a:xfrm>
            <a:off x="4572000" y="1609950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31" name="Google Shape;231;p10"/>
          <p:cNvSpPr/>
          <p:nvPr/>
        </p:nvSpPr>
        <p:spPr>
          <a:xfrm>
            <a:off x="0" y="0"/>
            <a:ext cx="3285356" cy="5143528"/>
          </a:xfrm>
          <a:custGeom>
            <a:avLst/>
            <a:gdLst/>
            <a:ahLst/>
            <a:cxnLst/>
            <a:rect l="l" t="t" r="r" b="b"/>
            <a:pathLst>
              <a:path w="35934" h="56258" extrusionOk="0">
                <a:moveTo>
                  <a:pt x="0" y="0"/>
                </a:moveTo>
                <a:lnTo>
                  <a:pt x="0" y="56257"/>
                </a:lnTo>
                <a:lnTo>
                  <a:pt x="33207" y="56257"/>
                </a:lnTo>
                <a:cubicBezTo>
                  <a:pt x="34314" y="54888"/>
                  <a:pt x="35088" y="53304"/>
                  <a:pt x="34540" y="51721"/>
                </a:cubicBezTo>
                <a:cubicBezTo>
                  <a:pt x="33921" y="49935"/>
                  <a:pt x="31909" y="49066"/>
                  <a:pt x="30040" y="48720"/>
                </a:cubicBezTo>
                <a:cubicBezTo>
                  <a:pt x="28182" y="48387"/>
                  <a:pt x="26194" y="48327"/>
                  <a:pt x="24611" y="47292"/>
                </a:cubicBezTo>
                <a:cubicBezTo>
                  <a:pt x="23277" y="46422"/>
                  <a:pt x="22396" y="44898"/>
                  <a:pt x="22325" y="43315"/>
                </a:cubicBezTo>
                <a:cubicBezTo>
                  <a:pt x="22146" y="39624"/>
                  <a:pt x="25789" y="37028"/>
                  <a:pt x="29016" y="35231"/>
                </a:cubicBezTo>
                <a:cubicBezTo>
                  <a:pt x="32242" y="33433"/>
                  <a:pt x="35933" y="30980"/>
                  <a:pt x="35933" y="27277"/>
                </a:cubicBezTo>
                <a:cubicBezTo>
                  <a:pt x="35921" y="23932"/>
                  <a:pt x="32802" y="21479"/>
                  <a:pt x="29825" y="19931"/>
                </a:cubicBezTo>
                <a:cubicBezTo>
                  <a:pt x="28028" y="18991"/>
                  <a:pt x="26158" y="18181"/>
                  <a:pt x="24241" y="17502"/>
                </a:cubicBezTo>
                <a:cubicBezTo>
                  <a:pt x="22134" y="16752"/>
                  <a:pt x="19872" y="16097"/>
                  <a:pt x="18372" y="14442"/>
                </a:cubicBezTo>
                <a:cubicBezTo>
                  <a:pt x="15907" y="11692"/>
                  <a:pt x="16598" y="7263"/>
                  <a:pt x="18586" y="4155"/>
                </a:cubicBezTo>
                <a:cubicBezTo>
                  <a:pt x="19562" y="2631"/>
                  <a:pt x="20789" y="1298"/>
                  <a:pt x="220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" name="Google Shape;232;p10"/>
          <p:cNvGrpSpPr/>
          <p:nvPr/>
        </p:nvGrpSpPr>
        <p:grpSpPr>
          <a:xfrm>
            <a:off x="233726" y="306316"/>
            <a:ext cx="2649067" cy="4592215"/>
            <a:chOff x="233726" y="306316"/>
            <a:chExt cx="2649067" cy="4592215"/>
          </a:xfrm>
        </p:grpSpPr>
        <p:sp>
          <p:nvSpPr>
            <p:cNvPr id="233" name="Google Shape;233;p10"/>
            <p:cNvSpPr/>
            <p:nvPr/>
          </p:nvSpPr>
          <p:spPr>
            <a:xfrm>
              <a:off x="650031" y="1230598"/>
              <a:ext cx="80032" cy="79648"/>
            </a:xfrm>
            <a:custGeom>
              <a:avLst/>
              <a:gdLst/>
              <a:ahLst/>
              <a:cxnLst/>
              <a:rect l="l" t="t" r="r" b="b"/>
              <a:pathLst>
                <a:path w="2501" h="2489" extrusionOk="0">
                  <a:moveTo>
                    <a:pt x="1251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29"/>
                    <a:pt x="560" y="2489"/>
                    <a:pt x="1251" y="2489"/>
                  </a:cubicBezTo>
                  <a:cubicBezTo>
                    <a:pt x="1941" y="2489"/>
                    <a:pt x="2501" y="1929"/>
                    <a:pt x="2501" y="1250"/>
                  </a:cubicBezTo>
                  <a:cubicBezTo>
                    <a:pt x="2501" y="560"/>
                    <a:pt x="1941" y="0"/>
                    <a:pt x="1251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233737" y="795914"/>
              <a:ext cx="79648" cy="79648"/>
            </a:xfrm>
            <a:custGeom>
              <a:avLst/>
              <a:gdLst/>
              <a:ahLst/>
              <a:cxnLst/>
              <a:rect l="l" t="t" r="r" b="b"/>
              <a:pathLst>
                <a:path w="2489" h="2489" extrusionOk="0">
                  <a:moveTo>
                    <a:pt x="1250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41"/>
                    <a:pt x="560" y="2488"/>
                    <a:pt x="1250" y="2488"/>
                  </a:cubicBezTo>
                  <a:cubicBezTo>
                    <a:pt x="1929" y="2488"/>
                    <a:pt x="2489" y="1941"/>
                    <a:pt x="2489" y="1250"/>
                  </a:cubicBezTo>
                  <a:cubicBezTo>
                    <a:pt x="2489" y="560"/>
                    <a:pt x="1929" y="0"/>
                    <a:pt x="1250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233726" y="2485802"/>
              <a:ext cx="79648" cy="80064"/>
            </a:xfrm>
            <a:custGeom>
              <a:avLst/>
              <a:gdLst/>
              <a:ahLst/>
              <a:cxnLst/>
              <a:rect l="l" t="t" r="r" b="b"/>
              <a:pathLst>
                <a:path w="2489" h="2502" extrusionOk="0">
                  <a:moveTo>
                    <a:pt x="1250" y="1"/>
                  </a:moveTo>
                  <a:cubicBezTo>
                    <a:pt x="560" y="1"/>
                    <a:pt x="0" y="560"/>
                    <a:pt x="0" y="1251"/>
                  </a:cubicBezTo>
                  <a:cubicBezTo>
                    <a:pt x="0" y="1942"/>
                    <a:pt x="560" y="2501"/>
                    <a:pt x="1250" y="2501"/>
                  </a:cubicBezTo>
                  <a:cubicBezTo>
                    <a:pt x="1929" y="2501"/>
                    <a:pt x="2489" y="1942"/>
                    <a:pt x="2489" y="1251"/>
                  </a:cubicBezTo>
                  <a:cubicBezTo>
                    <a:pt x="2489" y="560"/>
                    <a:pt x="1929" y="1"/>
                    <a:pt x="125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501383" y="4081836"/>
              <a:ext cx="79680" cy="79648"/>
            </a:xfrm>
            <a:custGeom>
              <a:avLst/>
              <a:gdLst/>
              <a:ahLst/>
              <a:cxnLst/>
              <a:rect l="l" t="t" r="r" b="b"/>
              <a:pathLst>
                <a:path w="2490" h="2489" extrusionOk="0">
                  <a:moveTo>
                    <a:pt x="1239" y="0"/>
                  </a:moveTo>
                  <a:cubicBezTo>
                    <a:pt x="549" y="0"/>
                    <a:pt x="1" y="548"/>
                    <a:pt x="1" y="1239"/>
                  </a:cubicBezTo>
                  <a:cubicBezTo>
                    <a:pt x="1" y="1929"/>
                    <a:pt x="549" y="2489"/>
                    <a:pt x="1239" y="2489"/>
                  </a:cubicBezTo>
                  <a:cubicBezTo>
                    <a:pt x="1930" y="2489"/>
                    <a:pt x="2489" y="1929"/>
                    <a:pt x="2489" y="1239"/>
                  </a:cubicBezTo>
                  <a:cubicBezTo>
                    <a:pt x="2489" y="548"/>
                    <a:pt x="193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1448711" y="1913740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650015" y="2371794"/>
              <a:ext cx="123072" cy="123488"/>
            </a:xfrm>
            <a:custGeom>
              <a:avLst/>
              <a:gdLst/>
              <a:ahLst/>
              <a:cxnLst/>
              <a:rect l="l" t="t" r="r" b="b"/>
              <a:pathLst>
                <a:path w="3846" h="3859" extrusionOk="0">
                  <a:moveTo>
                    <a:pt x="1917" y="0"/>
                  </a:moveTo>
                  <a:cubicBezTo>
                    <a:pt x="858" y="0"/>
                    <a:pt x="0" y="858"/>
                    <a:pt x="0" y="1929"/>
                  </a:cubicBezTo>
                  <a:cubicBezTo>
                    <a:pt x="0" y="2989"/>
                    <a:pt x="858" y="3858"/>
                    <a:pt x="1917" y="3858"/>
                  </a:cubicBezTo>
                  <a:cubicBezTo>
                    <a:pt x="2989" y="3858"/>
                    <a:pt x="3846" y="2989"/>
                    <a:pt x="3846" y="1929"/>
                  </a:cubicBezTo>
                  <a:cubicBezTo>
                    <a:pt x="3846" y="858"/>
                    <a:pt x="2989" y="0"/>
                    <a:pt x="1917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1327636" y="4372889"/>
              <a:ext cx="123488" cy="123488"/>
            </a:xfrm>
            <a:custGeom>
              <a:avLst/>
              <a:gdLst/>
              <a:ahLst/>
              <a:cxnLst/>
              <a:rect l="l" t="t" r="r" b="b"/>
              <a:pathLst>
                <a:path w="3859" h="3859" extrusionOk="0">
                  <a:moveTo>
                    <a:pt x="1930" y="1"/>
                  </a:moveTo>
                  <a:cubicBezTo>
                    <a:pt x="858" y="1"/>
                    <a:pt x="1" y="870"/>
                    <a:pt x="1" y="1930"/>
                  </a:cubicBezTo>
                  <a:cubicBezTo>
                    <a:pt x="1" y="2989"/>
                    <a:pt x="858" y="3859"/>
                    <a:pt x="1930" y="3859"/>
                  </a:cubicBezTo>
                  <a:cubicBezTo>
                    <a:pt x="2989" y="3859"/>
                    <a:pt x="3858" y="2989"/>
                    <a:pt x="3858" y="1930"/>
                  </a:cubicBezTo>
                  <a:cubicBezTo>
                    <a:pt x="3858" y="870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989991" y="306316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1113157" y="1736334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2564860" y="2248705"/>
              <a:ext cx="123456" cy="123104"/>
            </a:xfrm>
            <a:custGeom>
              <a:avLst/>
              <a:gdLst/>
              <a:ahLst/>
              <a:cxnLst/>
              <a:rect l="l" t="t" r="r" b="b"/>
              <a:pathLst>
                <a:path w="3858" h="3847" extrusionOk="0">
                  <a:moveTo>
                    <a:pt x="1929" y="1"/>
                  </a:moveTo>
                  <a:cubicBezTo>
                    <a:pt x="870" y="1"/>
                    <a:pt x="0" y="858"/>
                    <a:pt x="0" y="1918"/>
                  </a:cubicBezTo>
                  <a:cubicBezTo>
                    <a:pt x="0" y="2989"/>
                    <a:pt x="870" y="3846"/>
                    <a:pt x="1929" y="3846"/>
                  </a:cubicBezTo>
                  <a:cubicBezTo>
                    <a:pt x="2989" y="3846"/>
                    <a:pt x="3858" y="2989"/>
                    <a:pt x="3858" y="1918"/>
                  </a:cubicBezTo>
                  <a:cubicBezTo>
                    <a:pt x="3858" y="858"/>
                    <a:pt x="2989" y="1"/>
                    <a:pt x="1929" y="1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919057" y="738555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457554" y="1700414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2802751" y="2611497"/>
              <a:ext cx="80042" cy="8011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1921701" y="4624060"/>
              <a:ext cx="80042" cy="8011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313382" y="4704180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867182" y="4572208"/>
              <a:ext cx="51872" cy="51840"/>
            </a:xfrm>
            <a:custGeom>
              <a:avLst/>
              <a:gdLst/>
              <a:ahLst/>
              <a:cxnLst/>
              <a:rect l="l" t="t" r="r" b="b"/>
              <a:pathLst>
                <a:path w="1621" h="1620" extrusionOk="0">
                  <a:moveTo>
                    <a:pt x="811" y="0"/>
                  </a:moveTo>
                  <a:cubicBezTo>
                    <a:pt x="358" y="0"/>
                    <a:pt x="1" y="357"/>
                    <a:pt x="1" y="810"/>
                  </a:cubicBezTo>
                  <a:cubicBezTo>
                    <a:pt x="1" y="1262"/>
                    <a:pt x="358" y="1619"/>
                    <a:pt x="811" y="1619"/>
                  </a:cubicBezTo>
                  <a:cubicBezTo>
                    <a:pt x="1263" y="1619"/>
                    <a:pt x="1620" y="1262"/>
                    <a:pt x="1620" y="810"/>
                  </a:cubicBezTo>
                  <a:cubicBezTo>
                    <a:pt x="1620" y="357"/>
                    <a:pt x="1263" y="0"/>
                    <a:pt x="811" y="0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1"/>
          <p:cNvSpPr txBox="1">
            <a:spLocks noGrp="1"/>
          </p:cNvSpPr>
          <p:nvPr>
            <p:ph type="title"/>
          </p:nvPr>
        </p:nvSpPr>
        <p:spPr>
          <a:xfrm>
            <a:off x="720000" y="1819050"/>
            <a:ext cx="3843600" cy="150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11"/>
          <p:cNvSpPr/>
          <p:nvPr/>
        </p:nvSpPr>
        <p:spPr>
          <a:xfrm>
            <a:off x="4" y="3854228"/>
            <a:ext cx="2047849" cy="1289281"/>
          </a:xfrm>
          <a:custGeom>
            <a:avLst/>
            <a:gdLst/>
            <a:ahLst/>
            <a:cxnLst/>
            <a:rect l="l" t="t" r="r" b="b"/>
            <a:pathLst>
              <a:path w="23016" h="14492" extrusionOk="0">
                <a:moveTo>
                  <a:pt x="359" y="1"/>
                </a:moveTo>
                <a:cubicBezTo>
                  <a:pt x="241" y="1"/>
                  <a:pt x="121" y="5"/>
                  <a:pt x="1" y="14"/>
                </a:cubicBezTo>
                <a:lnTo>
                  <a:pt x="1" y="2633"/>
                </a:lnTo>
                <a:lnTo>
                  <a:pt x="1" y="4514"/>
                </a:lnTo>
                <a:lnTo>
                  <a:pt x="1" y="14492"/>
                </a:lnTo>
                <a:lnTo>
                  <a:pt x="23016" y="14492"/>
                </a:lnTo>
                <a:cubicBezTo>
                  <a:pt x="22528" y="14016"/>
                  <a:pt x="22051" y="13575"/>
                  <a:pt x="21611" y="13301"/>
                </a:cubicBezTo>
                <a:cubicBezTo>
                  <a:pt x="19825" y="12182"/>
                  <a:pt x="18503" y="10491"/>
                  <a:pt x="17015" y="9003"/>
                </a:cubicBezTo>
                <a:cubicBezTo>
                  <a:pt x="15527" y="7515"/>
                  <a:pt x="13729" y="6146"/>
                  <a:pt x="11633" y="5979"/>
                </a:cubicBezTo>
                <a:cubicBezTo>
                  <a:pt x="11462" y="5965"/>
                  <a:pt x="11289" y="5960"/>
                  <a:pt x="11116" y="5960"/>
                </a:cubicBezTo>
                <a:cubicBezTo>
                  <a:pt x="10521" y="5960"/>
                  <a:pt x="9920" y="6021"/>
                  <a:pt x="9329" y="6021"/>
                </a:cubicBezTo>
                <a:cubicBezTo>
                  <a:pt x="8862" y="6021"/>
                  <a:pt x="8401" y="5983"/>
                  <a:pt x="7954" y="5848"/>
                </a:cubicBezTo>
                <a:cubicBezTo>
                  <a:pt x="5502" y="5098"/>
                  <a:pt x="4692" y="1871"/>
                  <a:pt x="2477" y="561"/>
                </a:cubicBezTo>
                <a:cubicBezTo>
                  <a:pt x="2156" y="371"/>
                  <a:pt x="1823" y="240"/>
                  <a:pt x="1465" y="145"/>
                </a:cubicBezTo>
                <a:cubicBezTo>
                  <a:pt x="1104" y="45"/>
                  <a:pt x="735" y="1"/>
                  <a:pt x="3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" name="Google Shape;252;p11"/>
          <p:cNvGrpSpPr/>
          <p:nvPr/>
        </p:nvGrpSpPr>
        <p:grpSpPr>
          <a:xfrm>
            <a:off x="130202" y="4414451"/>
            <a:ext cx="1218849" cy="547949"/>
            <a:chOff x="130202" y="4414451"/>
            <a:chExt cx="1218849" cy="547949"/>
          </a:xfrm>
        </p:grpSpPr>
        <p:sp>
          <p:nvSpPr>
            <p:cNvPr id="253" name="Google Shape;253;p11"/>
            <p:cNvSpPr/>
            <p:nvPr/>
          </p:nvSpPr>
          <p:spPr>
            <a:xfrm rot="-5400000">
              <a:off x="473603" y="4591587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1"/>
            <p:cNvSpPr/>
            <p:nvPr/>
          </p:nvSpPr>
          <p:spPr>
            <a:xfrm>
              <a:off x="130202" y="4414451"/>
              <a:ext cx="123511" cy="12366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1"/>
            <p:cNvSpPr/>
            <p:nvPr/>
          </p:nvSpPr>
          <p:spPr>
            <a:xfrm>
              <a:off x="777146" y="4815423"/>
              <a:ext cx="80298" cy="80426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1"/>
            <p:cNvSpPr/>
            <p:nvPr/>
          </p:nvSpPr>
          <p:spPr>
            <a:xfrm rot="-5400000">
              <a:off x="1101598" y="4611493"/>
              <a:ext cx="83547" cy="83297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1"/>
            <p:cNvSpPr/>
            <p:nvPr/>
          </p:nvSpPr>
          <p:spPr>
            <a:xfrm rot="-5400000">
              <a:off x="1282601" y="4895951"/>
              <a:ext cx="66548" cy="66351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2"/>
          <p:cNvSpPr/>
          <p:nvPr/>
        </p:nvSpPr>
        <p:spPr>
          <a:xfrm>
            <a:off x="-10375" y="456000"/>
            <a:ext cx="9164743" cy="3683597"/>
          </a:xfrm>
          <a:custGeom>
            <a:avLst/>
            <a:gdLst/>
            <a:ahLst/>
            <a:cxnLst/>
            <a:rect l="l" t="t" r="r" b="b"/>
            <a:pathLst>
              <a:path w="60342" h="25370" extrusionOk="0">
                <a:moveTo>
                  <a:pt x="40294" y="1"/>
                </a:moveTo>
                <a:cubicBezTo>
                  <a:pt x="38486" y="1"/>
                  <a:pt x="36534" y="629"/>
                  <a:pt x="34469" y="2173"/>
                </a:cubicBezTo>
                <a:cubicBezTo>
                  <a:pt x="29980" y="5535"/>
                  <a:pt x="26423" y="13376"/>
                  <a:pt x="19980" y="13376"/>
                </a:cubicBezTo>
                <a:cubicBezTo>
                  <a:pt x="17502" y="13376"/>
                  <a:pt x="14598" y="12216"/>
                  <a:pt x="11050" y="9197"/>
                </a:cubicBezTo>
                <a:cubicBezTo>
                  <a:pt x="7085" y="5816"/>
                  <a:pt x="3394" y="3423"/>
                  <a:pt x="1" y="2018"/>
                </a:cubicBezTo>
                <a:lnTo>
                  <a:pt x="1" y="16008"/>
                </a:lnTo>
                <a:cubicBezTo>
                  <a:pt x="679" y="16436"/>
                  <a:pt x="1358" y="16936"/>
                  <a:pt x="2025" y="17520"/>
                </a:cubicBezTo>
                <a:cubicBezTo>
                  <a:pt x="7218" y="22019"/>
                  <a:pt x="13369" y="25369"/>
                  <a:pt x="19359" y="25369"/>
                </a:cubicBezTo>
                <a:cubicBezTo>
                  <a:pt x="25290" y="25369"/>
                  <a:pt x="31063" y="22084"/>
                  <a:pt x="35589" y="13376"/>
                </a:cubicBezTo>
                <a:cubicBezTo>
                  <a:pt x="38870" y="7071"/>
                  <a:pt x="41822" y="4928"/>
                  <a:pt x="44358" y="4928"/>
                </a:cubicBezTo>
                <a:cubicBezTo>
                  <a:pt x="48861" y="4928"/>
                  <a:pt x="52050" y="11683"/>
                  <a:pt x="53436" y="13876"/>
                </a:cubicBezTo>
                <a:cubicBezTo>
                  <a:pt x="53436" y="13876"/>
                  <a:pt x="55993" y="18593"/>
                  <a:pt x="59370" y="18593"/>
                </a:cubicBezTo>
                <a:cubicBezTo>
                  <a:pt x="59687" y="18593"/>
                  <a:pt x="60012" y="18551"/>
                  <a:pt x="60342" y="18460"/>
                </a:cubicBezTo>
                <a:lnTo>
                  <a:pt x="60342" y="15579"/>
                </a:lnTo>
                <a:cubicBezTo>
                  <a:pt x="59882" y="15805"/>
                  <a:pt x="59324" y="15976"/>
                  <a:pt x="58688" y="15976"/>
                </a:cubicBezTo>
                <a:cubicBezTo>
                  <a:pt x="57245" y="15976"/>
                  <a:pt x="55396" y="15097"/>
                  <a:pt x="53365" y="11983"/>
                </a:cubicBezTo>
                <a:cubicBezTo>
                  <a:pt x="53365" y="11983"/>
                  <a:pt x="48193" y="1"/>
                  <a:pt x="40294" y="1"/>
                </a:cubicBezTo>
                <a:close/>
              </a:path>
            </a:pathLst>
          </a:custGeom>
          <a:solidFill>
            <a:srgbClr val="E6E7E8">
              <a:alpha val="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2"/>
          <p:cNvSpPr txBox="1">
            <a:spLocks noGrp="1"/>
          </p:cNvSpPr>
          <p:nvPr>
            <p:ph type="title" hasCustomPrompt="1"/>
          </p:nvPr>
        </p:nvSpPr>
        <p:spPr>
          <a:xfrm>
            <a:off x="1381050" y="1999600"/>
            <a:ext cx="6381900" cy="901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500"/>
              <a:buNone/>
              <a:defRPr sz="9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261" name="Google Shape;261;p12"/>
          <p:cNvSpPr txBox="1">
            <a:spLocks noGrp="1"/>
          </p:cNvSpPr>
          <p:nvPr>
            <p:ph type="body" idx="1"/>
          </p:nvPr>
        </p:nvSpPr>
        <p:spPr>
          <a:xfrm>
            <a:off x="1381050" y="3175400"/>
            <a:ext cx="63819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62" name="Google Shape;262;p12"/>
          <p:cNvGrpSpPr/>
          <p:nvPr/>
        </p:nvGrpSpPr>
        <p:grpSpPr>
          <a:xfrm>
            <a:off x="292524" y="661830"/>
            <a:ext cx="6384243" cy="2437381"/>
            <a:chOff x="292524" y="661830"/>
            <a:chExt cx="6384243" cy="2437381"/>
          </a:xfrm>
        </p:grpSpPr>
        <p:sp>
          <p:nvSpPr>
            <p:cNvPr id="263" name="Google Shape;263;p12"/>
            <p:cNvSpPr/>
            <p:nvPr/>
          </p:nvSpPr>
          <p:spPr>
            <a:xfrm>
              <a:off x="813929" y="1601091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580943" y="2467535"/>
              <a:ext cx="80032" cy="79648"/>
            </a:xfrm>
            <a:custGeom>
              <a:avLst/>
              <a:gdLst/>
              <a:ahLst/>
              <a:cxnLst/>
              <a:rect l="l" t="t" r="r" b="b"/>
              <a:pathLst>
                <a:path w="2501" h="2489" extrusionOk="0">
                  <a:moveTo>
                    <a:pt x="1251" y="0"/>
                  </a:moveTo>
                  <a:cubicBezTo>
                    <a:pt x="560" y="0"/>
                    <a:pt x="0" y="560"/>
                    <a:pt x="0" y="1250"/>
                  </a:cubicBezTo>
                  <a:cubicBezTo>
                    <a:pt x="0" y="1929"/>
                    <a:pt x="560" y="2489"/>
                    <a:pt x="1251" y="2489"/>
                  </a:cubicBezTo>
                  <a:cubicBezTo>
                    <a:pt x="1941" y="2489"/>
                    <a:pt x="2501" y="1929"/>
                    <a:pt x="2501" y="1250"/>
                  </a:cubicBezTo>
                  <a:cubicBezTo>
                    <a:pt x="2501" y="560"/>
                    <a:pt x="1941" y="0"/>
                    <a:pt x="1251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5991157" y="661830"/>
              <a:ext cx="194104" cy="194351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292524" y="1876002"/>
              <a:ext cx="123486" cy="123592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1085599" y="2061740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1005550" y="3019092"/>
              <a:ext cx="80042" cy="8011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5452604" y="856179"/>
              <a:ext cx="52224" cy="52224"/>
            </a:xfrm>
            <a:custGeom>
              <a:avLst/>
              <a:gdLst/>
              <a:ahLst/>
              <a:cxnLst/>
              <a:rect l="l" t="t" r="r" b="b"/>
              <a:pathLst>
                <a:path w="1632" h="1632" extrusionOk="0">
                  <a:moveTo>
                    <a:pt x="810" y="0"/>
                  </a:moveTo>
                  <a:cubicBezTo>
                    <a:pt x="358" y="0"/>
                    <a:pt x="1" y="369"/>
                    <a:pt x="1" y="822"/>
                  </a:cubicBezTo>
                  <a:cubicBezTo>
                    <a:pt x="1" y="1274"/>
                    <a:pt x="358" y="1631"/>
                    <a:pt x="810" y="1631"/>
                  </a:cubicBezTo>
                  <a:cubicBezTo>
                    <a:pt x="1263" y="1631"/>
                    <a:pt x="1632" y="1274"/>
                    <a:pt x="1632" y="822"/>
                  </a:cubicBezTo>
                  <a:cubicBezTo>
                    <a:pt x="1632" y="369"/>
                    <a:pt x="1263" y="0"/>
                    <a:pt x="810" y="0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5790949" y="1128290"/>
              <a:ext cx="123488" cy="123104"/>
            </a:xfrm>
            <a:custGeom>
              <a:avLst/>
              <a:gdLst/>
              <a:ahLst/>
              <a:cxnLst/>
              <a:rect l="l" t="t" r="r" b="b"/>
              <a:pathLst>
                <a:path w="3859" h="3847" extrusionOk="0">
                  <a:moveTo>
                    <a:pt x="1930" y="1"/>
                  </a:moveTo>
                  <a:cubicBezTo>
                    <a:pt x="870" y="1"/>
                    <a:pt x="1" y="858"/>
                    <a:pt x="1" y="1929"/>
                  </a:cubicBezTo>
                  <a:cubicBezTo>
                    <a:pt x="1" y="2989"/>
                    <a:pt x="870" y="3846"/>
                    <a:pt x="1930" y="3846"/>
                  </a:cubicBezTo>
                  <a:cubicBezTo>
                    <a:pt x="2989" y="3846"/>
                    <a:pt x="3858" y="2989"/>
                    <a:pt x="3858" y="1929"/>
                  </a:cubicBezTo>
                  <a:cubicBezTo>
                    <a:pt x="3858" y="858"/>
                    <a:pt x="2989" y="1"/>
                    <a:pt x="193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2"/>
            <p:cNvSpPr/>
            <p:nvPr/>
          </p:nvSpPr>
          <p:spPr>
            <a:xfrm>
              <a:off x="6596725" y="828280"/>
              <a:ext cx="80042" cy="80119"/>
            </a:xfrm>
            <a:custGeom>
              <a:avLst/>
              <a:gdLst/>
              <a:ahLst/>
              <a:cxnLst/>
              <a:rect l="l" t="t" r="r" b="b"/>
              <a:pathLst>
                <a:path w="10216" h="10229" extrusionOk="0">
                  <a:moveTo>
                    <a:pt x="5108" y="1"/>
                  </a:moveTo>
                  <a:lnTo>
                    <a:pt x="3310" y="3311"/>
                  </a:lnTo>
                  <a:lnTo>
                    <a:pt x="0" y="5108"/>
                  </a:lnTo>
                  <a:lnTo>
                    <a:pt x="3310" y="6918"/>
                  </a:lnTo>
                  <a:lnTo>
                    <a:pt x="5108" y="10228"/>
                  </a:lnTo>
                  <a:lnTo>
                    <a:pt x="6918" y="6918"/>
                  </a:lnTo>
                  <a:lnTo>
                    <a:pt x="10216" y="5108"/>
                  </a:lnTo>
                  <a:lnTo>
                    <a:pt x="6918" y="3311"/>
                  </a:lnTo>
                  <a:lnTo>
                    <a:pt x="5108" y="1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Char char="●"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3" r:id="rId10"/>
    <p:sldLayoutId id="2147483664" r:id="rId11"/>
    <p:sldLayoutId id="2147483665" r:id="rId12"/>
    <p:sldLayoutId id="2147483668" r:id="rId13"/>
    <p:sldLayoutId id="2147483670" r:id="rId14"/>
    <p:sldLayoutId id="214748367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6"/>
          <p:cNvSpPr txBox="1">
            <a:spLocks noGrp="1"/>
          </p:cNvSpPr>
          <p:nvPr>
            <p:ph type="ctrTitle"/>
          </p:nvPr>
        </p:nvSpPr>
        <p:spPr>
          <a:xfrm>
            <a:off x="2409750" y="769600"/>
            <a:ext cx="4324500" cy="132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Columbia Hills</a:t>
            </a:r>
            <a:endParaRPr dirty="0"/>
          </a:p>
        </p:txBody>
      </p:sp>
      <p:sp>
        <p:nvSpPr>
          <p:cNvPr id="588" name="Google Shape;588;p36"/>
          <p:cNvSpPr txBox="1">
            <a:spLocks noGrp="1"/>
          </p:cNvSpPr>
          <p:nvPr>
            <p:ph type="subTitle" idx="1"/>
          </p:nvPr>
        </p:nvSpPr>
        <p:spPr>
          <a:xfrm>
            <a:off x="2411016" y="2149400"/>
            <a:ext cx="4321800" cy="28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Exploración planetaria virtual</a:t>
            </a:r>
          </a:p>
        </p:txBody>
      </p:sp>
      <p:grpSp>
        <p:nvGrpSpPr>
          <p:cNvPr id="589" name="Google Shape;589;p36"/>
          <p:cNvGrpSpPr/>
          <p:nvPr/>
        </p:nvGrpSpPr>
        <p:grpSpPr>
          <a:xfrm>
            <a:off x="2848736" y="2636698"/>
            <a:ext cx="3446528" cy="2280646"/>
            <a:chOff x="2848736" y="2636698"/>
            <a:chExt cx="3446528" cy="2280646"/>
          </a:xfrm>
        </p:grpSpPr>
        <p:sp>
          <p:nvSpPr>
            <p:cNvPr id="590" name="Google Shape;590;p36"/>
            <p:cNvSpPr/>
            <p:nvPr/>
          </p:nvSpPr>
          <p:spPr>
            <a:xfrm>
              <a:off x="4402816" y="4737344"/>
              <a:ext cx="328832" cy="153184"/>
            </a:xfrm>
            <a:custGeom>
              <a:avLst/>
              <a:gdLst/>
              <a:ahLst/>
              <a:cxnLst/>
              <a:rect l="l" t="t" r="r" b="b"/>
              <a:pathLst>
                <a:path w="10276" h="4787" extrusionOk="0">
                  <a:moveTo>
                    <a:pt x="5144" y="0"/>
                  </a:moveTo>
                  <a:cubicBezTo>
                    <a:pt x="2299" y="0"/>
                    <a:pt x="1" y="1072"/>
                    <a:pt x="1" y="2393"/>
                  </a:cubicBezTo>
                  <a:cubicBezTo>
                    <a:pt x="1" y="3715"/>
                    <a:pt x="2299" y="4786"/>
                    <a:pt x="5144" y="4786"/>
                  </a:cubicBezTo>
                  <a:cubicBezTo>
                    <a:pt x="7978" y="4786"/>
                    <a:pt x="10276" y="3715"/>
                    <a:pt x="10276" y="2393"/>
                  </a:cubicBezTo>
                  <a:cubicBezTo>
                    <a:pt x="10276" y="1072"/>
                    <a:pt x="7978" y="0"/>
                    <a:pt x="5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6"/>
            <p:cNvSpPr/>
            <p:nvPr/>
          </p:nvSpPr>
          <p:spPr>
            <a:xfrm>
              <a:off x="4104128" y="3486112"/>
              <a:ext cx="935744" cy="1220768"/>
            </a:xfrm>
            <a:custGeom>
              <a:avLst/>
              <a:gdLst/>
              <a:ahLst/>
              <a:cxnLst/>
              <a:rect l="l" t="t" r="r" b="b"/>
              <a:pathLst>
                <a:path w="29242" h="38149" extrusionOk="0">
                  <a:moveTo>
                    <a:pt x="7727" y="1"/>
                  </a:moveTo>
                  <a:lnTo>
                    <a:pt x="7727" y="1"/>
                  </a:lnTo>
                  <a:cubicBezTo>
                    <a:pt x="7311" y="501"/>
                    <a:pt x="7049" y="1132"/>
                    <a:pt x="7049" y="1823"/>
                  </a:cubicBezTo>
                  <a:cubicBezTo>
                    <a:pt x="7049" y="2454"/>
                    <a:pt x="7263" y="3037"/>
                    <a:pt x="7608" y="3513"/>
                  </a:cubicBezTo>
                  <a:cubicBezTo>
                    <a:pt x="5751" y="3942"/>
                    <a:pt x="4370" y="5597"/>
                    <a:pt x="4370" y="7573"/>
                  </a:cubicBezTo>
                  <a:cubicBezTo>
                    <a:pt x="4370" y="8550"/>
                    <a:pt x="4715" y="9431"/>
                    <a:pt x="5263" y="10133"/>
                  </a:cubicBezTo>
                  <a:cubicBezTo>
                    <a:pt x="3358" y="11157"/>
                    <a:pt x="2072" y="13169"/>
                    <a:pt x="2072" y="15491"/>
                  </a:cubicBezTo>
                  <a:cubicBezTo>
                    <a:pt x="2072" y="16312"/>
                    <a:pt x="2239" y="17110"/>
                    <a:pt x="2536" y="17836"/>
                  </a:cubicBezTo>
                  <a:cubicBezTo>
                    <a:pt x="988" y="19182"/>
                    <a:pt x="0" y="21158"/>
                    <a:pt x="0" y="23373"/>
                  </a:cubicBezTo>
                  <a:cubicBezTo>
                    <a:pt x="0" y="27385"/>
                    <a:pt x="3203" y="30636"/>
                    <a:pt x="7192" y="30707"/>
                  </a:cubicBezTo>
                  <a:cubicBezTo>
                    <a:pt x="7192" y="30719"/>
                    <a:pt x="7192" y="30719"/>
                    <a:pt x="7192" y="30719"/>
                  </a:cubicBezTo>
                  <a:cubicBezTo>
                    <a:pt x="7192" y="34827"/>
                    <a:pt x="10513" y="38149"/>
                    <a:pt x="14621" y="38149"/>
                  </a:cubicBezTo>
                  <a:cubicBezTo>
                    <a:pt x="18729" y="38149"/>
                    <a:pt x="22051" y="34827"/>
                    <a:pt x="22051" y="30719"/>
                  </a:cubicBezTo>
                  <a:cubicBezTo>
                    <a:pt x="22051" y="30719"/>
                    <a:pt x="22051" y="30719"/>
                    <a:pt x="22051" y="30707"/>
                  </a:cubicBezTo>
                  <a:cubicBezTo>
                    <a:pt x="26039" y="30636"/>
                    <a:pt x="29242" y="27385"/>
                    <a:pt x="29242" y="23373"/>
                  </a:cubicBezTo>
                  <a:cubicBezTo>
                    <a:pt x="29242" y="21158"/>
                    <a:pt x="28254" y="19182"/>
                    <a:pt x="26706" y="17836"/>
                  </a:cubicBezTo>
                  <a:cubicBezTo>
                    <a:pt x="27004" y="17110"/>
                    <a:pt x="27170" y="16312"/>
                    <a:pt x="27170" y="15491"/>
                  </a:cubicBezTo>
                  <a:cubicBezTo>
                    <a:pt x="27170" y="13169"/>
                    <a:pt x="25884" y="11157"/>
                    <a:pt x="23979" y="10133"/>
                  </a:cubicBezTo>
                  <a:cubicBezTo>
                    <a:pt x="24527" y="9431"/>
                    <a:pt x="24872" y="8550"/>
                    <a:pt x="24872" y="7573"/>
                  </a:cubicBezTo>
                  <a:cubicBezTo>
                    <a:pt x="24872" y="5597"/>
                    <a:pt x="23491" y="3942"/>
                    <a:pt x="21634" y="3513"/>
                  </a:cubicBezTo>
                  <a:cubicBezTo>
                    <a:pt x="21979" y="3037"/>
                    <a:pt x="22193" y="2454"/>
                    <a:pt x="22193" y="1823"/>
                  </a:cubicBezTo>
                  <a:cubicBezTo>
                    <a:pt x="22193" y="1132"/>
                    <a:pt x="21931" y="501"/>
                    <a:pt x="21515" y="13"/>
                  </a:cubicBezTo>
                  <a:lnTo>
                    <a:pt x="21515" y="13"/>
                  </a:lnTo>
                  <a:cubicBezTo>
                    <a:pt x="21550" y="465"/>
                    <a:pt x="21562" y="715"/>
                    <a:pt x="21562" y="715"/>
                  </a:cubicBezTo>
                  <a:lnTo>
                    <a:pt x="7692" y="715"/>
                  </a:lnTo>
                  <a:cubicBezTo>
                    <a:pt x="7692" y="715"/>
                    <a:pt x="7703" y="453"/>
                    <a:pt x="7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6"/>
            <p:cNvSpPr/>
            <p:nvPr/>
          </p:nvSpPr>
          <p:spPr>
            <a:xfrm>
              <a:off x="4785731" y="4433274"/>
              <a:ext cx="1338496" cy="409384"/>
            </a:xfrm>
            <a:custGeom>
              <a:avLst/>
              <a:gdLst/>
              <a:ahLst/>
              <a:cxnLst/>
              <a:rect l="l" t="t" r="r" b="b"/>
              <a:pathLst>
                <a:path w="41828" h="15431" extrusionOk="0">
                  <a:moveTo>
                    <a:pt x="2977" y="0"/>
                  </a:moveTo>
                  <a:cubicBezTo>
                    <a:pt x="1894" y="655"/>
                    <a:pt x="905" y="1381"/>
                    <a:pt x="0" y="2132"/>
                  </a:cubicBezTo>
                  <a:lnTo>
                    <a:pt x="0" y="13288"/>
                  </a:lnTo>
                  <a:cubicBezTo>
                    <a:pt x="2913" y="10614"/>
                    <a:pt x="6650" y="9652"/>
                    <a:pt x="10896" y="9652"/>
                  </a:cubicBezTo>
                  <a:cubicBezTo>
                    <a:pt x="16180" y="9652"/>
                    <a:pt x="22252" y="11142"/>
                    <a:pt x="28504" y="12681"/>
                  </a:cubicBezTo>
                  <a:cubicBezTo>
                    <a:pt x="32897" y="13764"/>
                    <a:pt x="37493" y="14871"/>
                    <a:pt x="41827" y="15431"/>
                  </a:cubicBezTo>
                  <a:lnTo>
                    <a:pt x="41827" y="7394"/>
                  </a:lnTo>
                  <a:cubicBezTo>
                    <a:pt x="38874" y="6334"/>
                    <a:pt x="34695" y="4453"/>
                    <a:pt x="28897" y="1203"/>
                  </a:cubicBezTo>
                  <a:cubicBezTo>
                    <a:pt x="28123" y="762"/>
                    <a:pt x="27349" y="369"/>
                    <a:pt x="26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6"/>
            <p:cNvSpPr/>
            <p:nvPr/>
          </p:nvSpPr>
          <p:spPr>
            <a:xfrm>
              <a:off x="3019050" y="4433274"/>
              <a:ext cx="1338464" cy="409384"/>
            </a:xfrm>
            <a:custGeom>
              <a:avLst/>
              <a:gdLst/>
              <a:ahLst/>
              <a:cxnLst/>
              <a:rect l="l" t="t" r="r" b="b"/>
              <a:pathLst>
                <a:path w="41827" h="15431" extrusionOk="0">
                  <a:moveTo>
                    <a:pt x="15252" y="0"/>
                  </a:moveTo>
                  <a:cubicBezTo>
                    <a:pt x="14490" y="369"/>
                    <a:pt x="13716" y="762"/>
                    <a:pt x="12942" y="1203"/>
                  </a:cubicBezTo>
                  <a:cubicBezTo>
                    <a:pt x="7132" y="4453"/>
                    <a:pt x="2965" y="6334"/>
                    <a:pt x="0" y="7394"/>
                  </a:cubicBezTo>
                  <a:lnTo>
                    <a:pt x="0" y="15431"/>
                  </a:lnTo>
                  <a:cubicBezTo>
                    <a:pt x="4346" y="14871"/>
                    <a:pt x="8930" y="13764"/>
                    <a:pt x="13335" y="12681"/>
                  </a:cubicBezTo>
                  <a:cubicBezTo>
                    <a:pt x="19587" y="11142"/>
                    <a:pt x="25656" y="9652"/>
                    <a:pt x="30936" y="9652"/>
                  </a:cubicBezTo>
                  <a:cubicBezTo>
                    <a:pt x="35180" y="9652"/>
                    <a:pt x="38915" y="10614"/>
                    <a:pt x="41827" y="13288"/>
                  </a:cubicBezTo>
                  <a:lnTo>
                    <a:pt x="41827" y="2132"/>
                  </a:lnTo>
                  <a:cubicBezTo>
                    <a:pt x="40922" y="1381"/>
                    <a:pt x="39934" y="655"/>
                    <a:pt x="388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4785731" y="4433274"/>
              <a:ext cx="1338496" cy="409384"/>
            </a:xfrm>
            <a:custGeom>
              <a:avLst/>
              <a:gdLst/>
              <a:ahLst/>
              <a:cxnLst/>
              <a:rect l="l" t="t" r="r" b="b"/>
              <a:pathLst>
                <a:path w="41828" h="15431" extrusionOk="0">
                  <a:moveTo>
                    <a:pt x="2977" y="0"/>
                  </a:moveTo>
                  <a:cubicBezTo>
                    <a:pt x="1894" y="655"/>
                    <a:pt x="905" y="1381"/>
                    <a:pt x="0" y="2132"/>
                  </a:cubicBezTo>
                  <a:lnTo>
                    <a:pt x="0" y="13288"/>
                  </a:lnTo>
                  <a:cubicBezTo>
                    <a:pt x="2913" y="10614"/>
                    <a:pt x="6650" y="9652"/>
                    <a:pt x="10896" y="9652"/>
                  </a:cubicBezTo>
                  <a:cubicBezTo>
                    <a:pt x="16180" y="9652"/>
                    <a:pt x="22252" y="11142"/>
                    <a:pt x="28504" y="12681"/>
                  </a:cubicBezTo>
                  <a:cubicBezTo>
                    <a:pt x="32897" y="13764"/>
                    <a:pt x="37493" y="14871"/>
                    <a:pt x="41827" y="15431"/>
                  </a:cubicBezTo>
                  <a:lnTo>
                    <a:pt x="41827" y="7394"/>
                  </a:lnTo>
                  <a:cubicBezTo>
                    <a:pt x="38874" y="6334"/>
                    <a:pt x="34695" y="4453"/>
                    <a:pt x="28897" y="1203"/>
                  </a:cubicBezTo>
                  <a:cubicBezTo>
                    <a:pt x="28123" y="762"/>
                    <a:pt x="27349" y="369"/>
                    <a:pt x="26587" y="0"/>
                  </a:cubicBezTo>
                  <a:close/>
                </a:path>
              </a:pathLst>
            </a:custGeom>
            <a:solidFill>
              <a:srgbClr val="182347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6"/>
            <p:cNvSpPr/>
            <p:nvPr/>
          </p:nvSpPr>
          <p:spPr>
            <a:xfrm>
              <a:off x="3019050" y="4433274"/>
              <a:ext cx="1338464" cy="409384"/>
            </a:xfrm>
            <a:custGeom>
              <a:avLst/>
              <a:gdLst/>
              <a:ahLst/>
              <a:cxnLst/>
              <a:rect l="l" t="t" r="r" b="b"/>
              <a:pathLst>
                <a:path w="41827" h="15431" extrusionOk="0">
                  <a:moveTo>
                    <a:pt x="15252" y="0"/>
                  </a:moveTo>
                  <a:cubicBezTo>
                    <a:pt x="14490" y="369"/>
                    <a:pt x="13716" y="762"/>
                    <a:pt x="12942" y="1203"/>
                  </a:cubicBezTo>
                  <a:cubicBezTo>
                    <a:pt x="7132" y="4453"/>
                    <a:pt x="2965" y="6334"/>
                    <a:pt x="0" y="7394"/>
                  </a:cubicBezTo>
                  <a:lnTo>
                    <a:pt x="0" y="15431"/>
                  </a:lnTo>
                  <a:cubicBezTo>
                    <a:pt x="4346" y="14871"/>
                    <a:pt x="8930" y="13764"/>
                    <a:pt x="13335" y="12681"/>
                  </a:cubicBezTo>
                  <a:cubicBezTo>
                    <a:pt x="19587" y="11142"/>
                    <a:pt x="25656" y="9652"/>
                    <a:pt x="30936" y="9652"/>
                  </a:cubicBezTo>
                  <a:cubicBezTo>
                    <a:pt x="35180" y="9652"/>
                    <a:pt x="38915" y="10614"/>
                    <a:pt x="41827" y="13288"/>
                  </a:cubicBezTo>
                  <a:lnTo>
                    <a:pt x="41827" y="2132"/>
                  </a:lnTo>
                  <a:cubicBezTo>
                    <a:pt x="40922" y="1381"/>
                    <a:pt x="39934" y="655"/>
                    <a:pt x="38850" y="0"/>
                  </a:cubicBezTo>
                  <a:close/>
                </a:path>
              </a:pathLst>
            </a:custGeom>
            <a:solidFill>
              <a:srgbClr val="182347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6"/>
            <p:cNvSpPr/>
            <p:nvPr/>
          </p:nvSpPr>
          <p:spPr>
            <a:xfrm>
              <a:off x="2849088" y="4286048"/>
              <a:ext cx="3445824" cy="576672"/>
            </a:xfrm>
            <a:custGeom>
              <a:avLst/>
              <a:gdLst/>
              <a:ahLst/>
              <a:cxnLst/>
              <a:rect l="l" t="t" r="r" b="b"/>
              <a:pathLst>
                <a:path w="107682" h="18021" extrusionOk="0">
                  <a:moveTo>
                    <a:pt x="32980" y="1"/>
                  </a:moveTo>
                  <a:cubicBezTo>
                    <a:pt x="29028" y="1"/>
                    <a:pt x="24877" y="1047"/>
                    <a:pt x="20563" y="3137"/>
                  </a:cubicBezTo>
                  <a:cubicBezTo>
                    <a:pt x="19801" y="3506"/>
                    <a:pt x="19027" y="3899"/>
                    <a:pt x="18253" y="4340"/>
                  </a:cubicBezTo>
                  <a:cubicBezTo>
                    <a:pt x="17253" y="4899"/>
                    <a:pt x="16313" y="5411"/>
                    <a:pt x="15408" y="5900"/>
                  </a:cubicBezTo>
                  <a:cubicBezTo>
                    <a:pt x="11050" y="8209"/>
                    <a:pt x="7764" y="9650"/>
                    <a:pt x="5311" y="10531"/>
                  </a:cubicBezTo>
                  <a:cubicBezTo>
                    <a:pt x="2680" y="11472"/>
                    <a:pt x="1013" y="11781"/>
                    <a:pt x="1" y="11853"/>
                  </a:cubicBezTo>
                  <a:lnTo>
                    <a:pt x="1" y="18020"/>
                  </a:lnTo>
                  <a:cubicBezTo>
                    <a:pt x="1287" y="17973"/>
                    <a:pt x="2739" y="17722"/>
                    <a:pt x="4382" y="17282"/>
                  </a:cubicBezTo>
                  <a:cubicBezTo>
                    <a:pt x="4692" y="17199"/>
                    <a:pt x="5002" y="17115"/>
                    <a:pt x="5311" y="17020"/>
                  </a:cubicBezTo>
                  <a:cubicBezTo>
                    <a:pt x="5871" y="16853"/>
                    <a:pt x="6454" y="16663"/>
                    <a:pt x="7049" y="16449"/>
                  </a:cubicBezTo>
                  <a:lnTo>
                    <a:pt x="7061" y="16449"/>
                  </a:lnTo>
                  <a:cubicBezTo>
                    <a:pt x="10943" y="15079"/>
                    <a:pt x="15705" y="12817"/>
                    <a:pt x="21254" y="9698"/>
                  </a:cubicBezTo>
                  <a:cubicBezTo>
                    <a:pt x="21587" y="9519"/>
                    <a:pt x="21920" y="9341"/>
                    <a:pt x="22254" y="9174"/>
                  </a:cubicBezTo>
                  <a:cubicBezTo>
                    <a:pt x="26082" y="7168"/>
                    <a:pt x="29679" y="6166"/>
                    <a:pt x="33005" y="6166"/>
                  </a:cubicBezTo>
                  <a:cubicBezTo>
                    <a:pt x="34674" y="6166"/>
                    <a:pt x="36275" y="6418"/>
                    <a:pt x="37803" y="6924"/>
                  </a:cubicBezTo>
                  <a:cubicBezTo>
                    <a:pt x="41709" y="8221"/>
                    <a:pt x="44554" y="10972"/>
                    <a:pt x="46388" y="13341"/>
                  </a:cubicBezTo>
                  <a:cubicBezTo>
                    <a:pt x="46495" y="13472"/>
                    <a:pt x="46602" y="13603"/>
                    <a:pt x="46697" y="13734"/>
                  </a:cubicBezTo>
                  <a:cubicBezTo>
                    <a:pt x="46852" y="13948"/>
                    <a:pt x="47007" y="14151"/>
                    <a:pt x="47138" y="14353"/>
                  </a:cubicBezTo>
                  <a:cubicBezTo>
                    <a:pt x="47876" y="15401"/>
                    <a:pt x="48388" y="16306"/>
                    <a:pt x="48674" y="16853"/>
                  </a:cubicBezTo>
                  <a:cubicBezTo>
                    <a:pt x="48876" y="16568"/>
                    <a:pt x="49102" y="16294"/>
                    <a:pt x="49352" y="16032"/>
                  </a:cubicBezTo>
                  <a:cubicBezTo>
                    <a:pt x="50460" y="14913"/>
                    <a:pt x="51948" y="14174"/>
                    <a:pt x="53627" y="14067"/>
                  </a:cubicBezTo>
                  <a:cubicBezTo>
                    <a:pt x="53698" y="14055"/>
                    <a:pt x="53770" y="14055"/>
                    <a:pt x="53841" y="14043"/>
                  </a:cubicBezTo>
                  <a:cubicBezTo>
                    <a:pt x="55639" y="14115"/>
                    <a:pt x="57258" y="14901"/>
                    <a:pt x="58413" y="16115"/>
                  </a:cubicBezTo>
                  <a:cubicBezTo>
                    <a:pt x="58627" y="16353"/>
                    <a:pt x="58818" y="16591"/>
                    <a:pt x="59008" y="16853"/>
                  </a:cubicBezTo>
                  <a:cubicBezTo>
                    <a:pt x="59330" y="16234"/>
                    <a:pt x="59925" y="15175"/>
                    <a:pt x="60818" y="13948"/>
                  </a:cubicBezTo>
                  <a:cubicBezTo>
                    <a:pt x="62628" y="11472"/>
                    <a:pt x="65628" y="8340"/>
                    <a:pt x="69879" y="6924"/>
                  </a:cubicBezTo>
                  <a:cubicBezTo>
                    <a:pt x="71408" y="6415"/>
                    <a:pt x="73010" y="6162"/>
                    <a:pt x="74680" y="6162"/>
                  </a:cubicBezTo>
                  <a:cubicBezTo>
                    <a:pt x="78290" y="6162"/>
                    <a:pt x="82220" y="7345"/>
                    <a:pt x="86428" y="9698"/>
                  </a:cubicBezTo>
                  <a:cubicBezTo>
                    <a:pt x="91965" y="12805"/>
                    <a:pt x="96704" y="15056"/>
                    <a:pt x="100585" y="16425"/>
                  </a:cubicBezTo>
                  <a:cubicBezTo>
                    <a:pt x="101537" y="16770"/>
                    <a:pt x="102442" y="17056"/>
                    <a:pt x="103300" y="17282"/>
                  </a:cubicBezTo>
                  <a:cubicBezTo>
                    <a:pt x="104931" y="17722"/>
                    <a:pt x="106395" y="17973"/>
                    <a:pt x="107681" y="18020"/>
                  </a:cubicBezTo>
                  <a:lnTo>
                    <a:pt x="107681" y="11853"/>
                  </a:lnTo>
                  <a:cubicBezTo>
                    <a:pt x="105538" y="11698"/>
                    <a:pt x="100394" y="10495"/>
                    <a:pt x="89429" y="4340"/>
                  </a:cubicBezTo>
                  <a:cubicBezTo>
                    <a:pt x="84287" y="1452"/>
                    <a:pt x="79355" y="5"/>
                    <a:pt x="74699" y="5"/>
                  </a:cubicBezTo>
                  <a:cubicBezTo>
                    <a:pt x="72348" y="5"/>
                    <a:pt x="70068" y="374"/>
                    <a:pt x="67867" y="1113"/>
                  </a:cubicBezTo>
                  <a:cubicBezTo>
                    <a:pt x="59949" y="3768"/>
                    <a:pt x="55496" y="10472"/>
                    <a:pt x="53841" y="13460"/>
                  </a:cubicBezTo>
                  <a:cubicBezTo>
                    <a:pt x="52793" y="11567"/>
                    <a:pt x="50614" y="8174"/>
                    <a:pt x="47138" y="5269"/>
                  </a:cubicBezTo>
                  <a:cubicBezTo>
                    <a:pt x="46233" y="4518"/>
                    <a:pt x="45245" y="3792"/>
                    <a:pt x="44161" y="3137"/>
                  </a:cubicBezTo>
                  <a:cubicBezTo>
                    <a:pt x="42840" y="2340"/>
                    <a:pt x="41399" y="1637"/>
                    <a:pt x="39815" y="1113"/>
                  </a:cubicBezTo>
                  <a:cubicBezTo>
                    <a:pt x="37612" y="372"/>
                    <a:pt x="35331" y="1"/>
                    <a:pt x="329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6"/>
            <p:cNvSpPr/>
            <p:nvPr/>
          </p:nvSpPr>
          <p:spPr>
            <a:xfrm>
              <a:off x="4388352" y="4725888"/>
              <a:ext cx="367296" cy="110144"/>
            </a:xfrm>
            <a:custGeom>
              <a:avLst/>
              <a:gdLst/>
              <a:ahLst/>
              <a:cxnLst/>
              <a:rect l="l" t="t" r="r" b="b"/>
              <a:pathLst>
                <a:path w="11478" h="3442" extrusionOk="0">
                  <a:moveTo>
                    <a:pt x="5739" y="1"/>
                  </a:moveTo>
                  <a:cubicBezTo>
                    <a:pt x="4429" y="1"/>
                    <a:pt x="3012" y="525"/>
                    <a:pt x="1655" y="1525"/>
                  </a:cubicBezTo>
                  <a:cubicBezTo>
                    <a:pt x="643" y="2275"/>
                    <a:pt x="24" y="3025"/>
                    <a:pt x="0" y="3049"/>
                  </a:cubicBezTo>
                  <a:lnTo>
                    <a:pt x="476" y="3442"/>
                  </a:lnTo>
                  <a:cubicBezTo>
                    <a:pt x="500" y="3418"/>
                    <a:pt x="2870" y="608"/>
                    <a:pt x="5739" y="608"/>
                  </a:cubicBezTo>
                  <a:cubicBezTo>
                    <a:pt x="8608" y="608"/>
                    <a:pt x="10978" y="3418"/>
                    <a:pt x="11002" y="3442"/>
                  </a:cubicBezTo>
                  <a:lnTo>
                    <a:pt x="11478" y="3049"/>
                  </a:lnTo>
                  <a:cubicBezTo>
                    <a:pt x="11454" y="3025"/>
                    <a:pt x="10835" y="2275"/>
                    <a:pt x="9823" y="1525"/>
                  </a:cubicBezTo>
                  <a:cubicBezTo>
                    <a:pt x="8466" y="525"/>
                    <a:pt x="7049" y="1"/>
                    <a:pt x="5739" y="1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6"/>
            <p:cNvSpPr/>
            <p:nvPr/>
          </p:nvSpPr>
          <p:spPr>
            <a:xfrm>
              <a:off x="2849088" y="4637152"/>
              <a:ext cx="3445824" cy="280192"/>
            </a:xfrm>
            <a:custGeom>
              <a:avLst/>
              <a:gdLst/>
              <a:ahLst/>
              <a:cxnLst/>
              <a:rect l="l" t="t" r="r" b="b"/>
              <a:pathLst>
                <a:path w="107682" h="8756" extrusionOk="0">
                  <a:moveTo>
                    <a:pt x="36227" y="0"/>
                  </a:moveTo>
                  <a:cubicBezTo>
                    <a:pt x="30623" y="0"/>
                    <a:pt x="24358" y="1542"/>
                    <a:pt x="18206" y="3060"/>
                  </a:cubicBezTo>
                  <a:cubicBezTo>
                    <a:pt x="14527" y="3964"/>
                    <a:pt x="10705" y="4881"/>
                    <a:pt x="7049" y="5477"/>
                  </a:cubicBezTo>
                  <a:cubicBezTo>
                    <a:pt x="6466" y="5572"/>
                    <a:pt x="5883" y="5655"/>
                    <a:pt x="5311" y="5738"/>
                  </a:cubicBezTo>
                  <a:cubicBezTo>
                    <a:pt x="3478" y="5977"/>
                    <a:pt x="1692" y="6119"/>
                    <a:pt x="1" y="6119"/>
                  </a:cubicBezTo>
                  <a:lnTo>
                    <a:pt x="1" y="7965"/>
                  </a:lnTo>
                  <a:cubicBezTo>
                    <a:pt x="1704" y="7965"/>
                    <a:pt x="3489" y="7834"/>
                    <a:pt x="5311" y="7596"/>
                  </a:cubicBezTo>
                  <a:cubicBezTo>
                    <a:pt x="9657" y="7036"/>
                    <a:pt x="14241" y="5929"/>
                    <a:pt x="18646" y="4846"/>
                  </a:cubicBezTo>
                  <a:cubicBezTo>
                    <a:pt x="24898" y="3307"/>
                    <a:pt x="30967" y="1817"/>
                    <a:pt x="36247" y="1817"/>
                  </a:cubicBezTo>
                  <a:cubicBezTo>
                    <a:pt x="40491" y="1817"/>
                    <a:pt x="44226" y="2779"/>
                    <a:pt x="47138" y="5453"/>
                  </a:cubicBezTo>
                  <a:cubicBezTo>
                    <a:pt x="47495" y="5774"/>
                    <a:pt x="47828" y="6119"/>
                    <a:pt x="48150" y="6489"/>
                  </a:cubicBezTo>
                  <a:cubicBezTo>
                    <a:pt x="48662" y="7072"/>
                    <a:pt x="49317" y="7512"/>
                    <a:pt x="50007" y="7858"/>
                  </a:cubicBezTo>
                  <a:cubicBezTo>
                    <a:pt x="51213" y="8461"/>
                    <a:pt x="52529" y="8755"/>
                    <a:pt x="53850" y="8755"/>
                  </a:cubicBezTo>
                  <a:cubicBezTo>
                    <a:pt x="55137" y="8755"/>
                    <a:pt x="56428" y="8476"/>
                    <a:pt x="57627" y="7929"/>
                  </a:cubicBezTo>
                  <a:cubicBezTo>
                    <a:pt x="58401" y="7572"/>
                    <a:pt x="59139" y="7108"/>
                    <a:pt x="59687" y="6489"/>
                  </a:cubicBezTo>
                  <a:cubicBezTo>
                    <a:pt x="62721" y="3026"/>
                    <a:pt x="66836" y="1821"/>
                    <a:pt x="71590" y="1821"/>
                  </a:cubicBezTo>
                  <a:cubicBezTo>
                    <a:pt x="76874" y="1821"/>
                    <a:pt x="82948" y="3310"/>
                    <a:pt x="89203" y="4846"/>
                  </a:cubicBezTo>
                  <a:cubicBezTo>
                    <a:pt x="95453" y="6381"/>
                    <a:pt x="101930" y="7965"/>
                    <a:pt x="107681" y="7965"/>
                  </a:cubicBezTo>
                  <a:lnTo>
                    <a:pt x="107681" y="6119"/>
                  </a:lnTo>
                  <a:cubicBezTo>
                    <a:pt x="105431" y="6119"/>
                    <a:pt x="103038" y="5869"/>
                    <a:pt x="100585" y="5453"/>
                  </a:cubicBezTo>
                  <a:cubicBezTo>
                    <a:pt x="97001" y="4857"/>
                    <a:pt x="93286" y="3953"/>
                    <a:pt x="89643" y="3060"/>
                  </a:cubicBezTo>
                  <a:cubicBezTo>
                    <a:pt x="83480" y="1543"/>
                    <a:pt x="77208" y="2"/>
                    <a:pt x="71600" y="2"/>
                  </a:cubicBezTo>
                  <a:cubicBezTo>
                    <a:pt x="67566" y="2"/>
                    <a:pt x="63877" y="799"/>
                    <a:pt x="60818" y="2976"/>
                  </a:cubicBezTo>
                  <a:cubicBezTo>
                    <a:pt x="59961" y="3595"/>
                    <a:pt x="59163" y="4310"/>
                    <a:pt x="58413" y="5143"/>
                  </a:cubicBezTo>
                  <a:cubicBezTo>
                    <a:pt x="58365" y="5191"/>
                    <a:pt x="58330" y="5226"/>
                    <a:pt x="58294" y="5274"/>
                  </a:cubicBezTo>
                  <a:cubicBezTo>
                    <a:pt x="57949" y="5679"/>
                    <a:pt x="57449" y="6000"/>
                    <a:pt x="56913" y="6250"/>
                  </a:cubicBezTo>
                  <a:cubicBezTo>
                    <a:pt x="55972" y="6703"/>
                    <a:pt x="54948" y="6929"/>
                    <a:pt x="53923" y="6929"/>
                  </a:cubicBezTo>
                  <a:cubicBezTo>
                    <a:pt x="52897" y="6929"/>
                    <a:pt x="51871" y="6703"/>
                    <a:pt x="50924" y="6250"/>
                  </a:cubicBezTo>
                  <a:cubicBezTo>
                    <a:pt x="50388" y="6000"/>
                    <a:pt x="49888" y="5679"/>
                    <a:pt x="49543" y="5274"/>
                  </a:cubicBezTo>
                  <a:cubicBezTo>
                    <a:pt x="49483" y="5203"/>
                    <a:pt x="49412" y="5131"/>
                    <a:pt x="49352" y="5060"/>
                  </a:cubicBezTo>
                  <a:cubicBezTo>
                    <a:pt x="48662" y="4298"/>
                    <a:pt x="47924" y="3643"/>
                    <a:pt x="47138" y="3071"/>
                  </a:cubicBezTo>
                  <a:cubicBezTo>
                    <a:pt x="46995" y="2964"/>
                    <a:pt x="46852" y="2857"/>
                    <a:pt x="46697" y="2762"/>
                  </a:cubicBezTo>
                  <a:cubicBezTo>
                    <a:pt x="43699" y="745"/>
                    <a:pt x="40123" y="0"/>
                    <a:pt x="36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6"/>
            <p:cNvSpPr/>
            <p:nvPr/>
          </p:nvSpPr>
          <p:spPr>
            <a:xfrm>
              <a:off x="2848736" y="4384768"/>
              <a:ext cx="1638688" cy="388032"/>
            </a:xfrm>
            <a:custGeom>
              <a:avLst/>
              <a:gdLst/>
              <a:ahLst/>
              <a:cxnLst/>
              <a:rect l="l" t="t" r="r" b="b"/>
              <a:pathLst>
                <a:path w="51209" h="12126" extrusionOk="0">
                  <a:moveTo>
                    <a:pt x="31926" y="0"/>
                  </a:moveTo>
                  <a:cubicBezTo>
                    <a:pt x="27950" y="0"/>
                    <a:pt x="23770" y="1049"/>
                    <a:pt x="19431" y="3148"/>
                  </a:cubicBezTo>
                  <a:cubicBezTo>
                    <a:pt x="18657" y="3517"/>
                    <a:pt x="17883" y="3922"/>
                    <a:pt x="17121" y="4351"/>
                  </a:cubicBezTo>
                  <a:cubicBezTo>
                    <a:pt x="16157" y="4886"/>
                    <a:pt x="15204" y="5410"/>
                    <a:pt x="14276" y="5910"/>
                  </a:cubicBezTo>
                  <a:cubicBezTo>
                    <a:pt x="10418" y="7958"/>
                    <a:pt x="7025" y="9518"/>
                    <a:pt x="4203" y="10530"/>
                  </a:cubicBezTo>
                  <a:cubicBezTo>
                    <a:pt x="3596" y="10744"/>
                    <a:pt x="3108" y="10935"/>
                    <a:pt x="2691" y="11089"/>
                  </a:cubicBezTo>
                  <a:cubicBezTo>
                    <a:pt x="1286" y="11601"/>
                    <a:pt x="762" y="11792"/>
                    <a:pt x="0" y="11851"/>
                  </a:cubicBezTo>
                  <a:lnTo>
                    <a:pt x="24" y="12125"/>
                  </a:lnTo>
                  <a:cubicBezTo>
                    <a:pt x="822" y="12066"/>
                    <a:pt x="1357" y="11863"/>
                    <a:pt x="2786" y="11339"/>
                  </a:cubicBezTo>
                  <a:cubicBezTo>
                    <a:pt x="3203" y="11185"/>
                    <a:pt x="3691" y="11006"/>
                    <a:pt x="4298" y="10792"/>
                  </a:cubicBezTo>
                  <a:cubicBezTo>
                    <a:pt x="7132" y="9768"/>
                    <a:pt x="10537" y="8208"/>
                    <a:pt x="14407" y="6148"/>
                  </a:cubicBezTo>
                  <a:cubicBezTo>
                    <a:pt x="15335" y="5648"/>
                    <a:pt x="16288" y="5124"/>
                    <a:pt x="17252" y="4589"/>
                  </a:cubicBezTo>
                  <a:cubicBezTo>
                    <a:pt x="18014" y="4160"/>
                    <a:pt x="18788" y="3755"/>
                    <a:pt x="19550" y="3386"/>
                  </a:cubicBezTo>
                  <a:cubicBezTo>
                    <a:pt x="23850" y="1307"/>
                    <a:pt x="27990" y="266"/>
                    <a:pt x="31929" y="266"/>
                  </a:cubicBezTo>
                  <a:cubicBezTo>
                    <a:pt x="34262" y="266"/>
                    <a:pt x="36524" y="631"/>
                    <a:pt x="38707" y="1362"/>
                  </a:cubicBezTo>
                  <a:cubicBezTo>
                    <a:pt x="40184" y="1862"/>
                    <a:pt x="41636" y="2541"/>
                    <a:pt x="43029" y="3374"/>
                  </a:cubicBezTo>
                  <a:cubicBezTo>
                    <a:pt x="44041" y="3993"/>
                    <a:pt x="45029" y="4708"/>
                    <a:pt x="45994" y="5505"/>
                  </a:cubicBezTo>
                  <a:cubicBezTo>
                    <a:pt x="47827" y="7053"/>
                    <a:pt x="49518" y="8899"/>
                    <a:pt x="50995" y="11006"/>
                  </a:cubicBezTo>
                  <a:lnTo>
                    <a:pt x="51209" y="10851"/>
                  </a:lnTo>
                  <a:cubicBezTo>
                    <a:pt x="49721" y="8720"/>
                    <a:pt x="48018" y="6851"/>
                    <a:pt x="46161" y="5303"/>
                  </a:cubicBezTo>
                  <a:cubicBezTo>
                    <a:pt x="45196" y="4493"/>
                    <a:pt x="44184" y="3767"/>
                    <a:pt x="43160" y="3148"/>
                  </a:cubicBezTo>
                  <a:cubicBezTo>
                    <a:pt x="41755" y="2303"/>
                    <a:pt x="40291" y="1612"/>
                    <a:pt x="38791" y="1112"/>
                  </a:cubicBezTo>
                  <a:cubicBezTo>
                    <a:pt x="36580" y="371"/>
                    <a:pt x="34289" y="0"/>
                    <a:pt x="31926" y="0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6"/>
            <p:cNvSpPr/>
            <p:nvPr/>
          </p:nvSpPr>
          <p:spPr>
            <a:xfrm>
              <a:off x="4656576" y="4384768"/>
              <a:ext cx="1638688" cy="388032"/>
            </a:xfrm>
            <a:custGeom>
              <a:avLst/>
              <a:gdLst/>
              <a:ahLst/>
              <a:cxnLst/>
              <a:rect l="l" t="t" r="r" b="b"/>
              <a:pathLst>
                <a:path w="51209" h="12126" extrusionOk="0">
                  <a:moveTo>
                    <a:pt x="19283" y="0"/>
                  </a:moveTo>
                  <a:cubicBezTo>
                    <a:pt x="16920" y="0"/>
                    <a:pt x="14629" y="371"/>
                    <a:pt x="12418" y="1112"/>
                  </a:cubicBezTo>
                  <a:cubicBezTo>
                    <a:pt x="10918" y="1612"/>
                    <a:pt x="9454" y="2303"/>
                    <a:pt x="8049" y="3148"/>
                  </a:cubicBezTo>
                  <a:cubicBezTo>
                    <a:pt x="7025" y="3767"/>
                    <a:pt x="6013" y="4493"/>
                    <a:pt x="5048" y="5303"/>
                  </a:cubicBezTo>
                  <a:cubicBezTo>
                    <a:pt x="3179" y="6851"/>
                    <a:pt x="1488" y="8720"/>
                    <a:pt x="0" y="10851"/>
                  </a:cubicBezTo>
                  <a:lnTo>
                    <a:pt x="215" y="11006"/>
                  </a:lnTo>
                  <a:cubicBezTo>
                    <a:pt x="1691" y="8899"/>
                    <a:pt x="3382" y="7053"/>
                    <a:pt x="5215" y="5505"/>
                  </a:cubicBezTo>
                  <a:cubicBezTo>
                    <a:pt x="6180" y="4708"/>
                    <a:pt x="7168" y="3993"/>
                    <a:pt x="8180" y="3374"/>
                  </a:cubicBezTo>
                  <a:cubicBezTo>
                    <a:pt x="9573" y="2541"/>
                    <a:pt x="11025" y="1862"/>
                    <a:pt x="12502" y="1362"/>
                  </a:cubicBezTo>
                  <a:cubicBezTo>
                    <a:pt x="14685" y="631"/>
                    <a:pt x="16947" y="266"/>
                    <a:pt x="19280" y="266"/>
                  </a:cubicBezTo>
                  <a:cubicBezTo>
                    <a:pt x="23219" y="266"/>
                    <a:pt x="27359" y="1307"/>
                    <a:pt x="31659" y="3386"/>
                  </a:cubicBezTo>
                  <a:cubicBezTo>
                    <a:pt x="32421" y="3755"/>
                    <a:pt x="33195" y="4160"/>
                    <a:pt x="33957" y="4589"/>
                  </a:cubicBezTo>
                  <a:cubicBezTo>
                    <a:pt x="34921" y="5124"/>
                    <a:pt x="35886" y="5648"/>
                    <a:pt x="36802" y="6148"/>
                  </a:cubicBezTo>
                  <a:cubicBezTo>
                    <a:pt x="40672" y="8208"/>
                    <a:pt x="44077" y="9768"/>
                    <a:pt x="46911" y="10792"/>
                  </a:cubicBezTo>
                  <a:cubicBezTo>
                    <a:pt x="47518" y="11006"/>
                    <a:pt x="48006" y="11185"/>
                    <a:pt x="48423" y="11339"/>
                  </a:cubicBezTo>
                  <a:cubicBezTo>
                    <a:pt x="49852" y="11863"/>
                    <a:pt x="50387" y="12066"/>
                    <a:pt x="51185" y="12125"/>
                  </a:cubicBezTo>
                  <a:lnTo>
                    <a:pt x="51209" y="11851"/>
                  </a:lnTo>
                  <a:cubicBezTo>
                    <a:pt x="50447" y="11792"/>
                    <a:pt x="49923" y="11601"/>
                    <a:pt x="48518" y="11089"/>
                  </a:cubicBezTo>
                  <a:cubicBezTo>
                    <a:pt x="48101" y="10935"/>
                    <a:pt x="47601" y="10744"/>
                    <a:pt x="47006" y="10530"/>
                  </a:cubicBezTo>
                  <a:cubicBezTo>
                    <a:pt x="44184" y="9518"/>
                    <a:pt x="40791" y="7958"/>
                    <a:pt x="36933" y="5910"/>
                  </a:cubicBezTo>
                  <a:cubicBezTo>
                    <a:pt x="36005" y="5410"/>
                    <a:pt x="35052" y="4898"/>
                    <a:pt x="34088" y="4351"/>
                  </a:cubicBezTo>
                  <a:cubicBezTo>
                    <a:pt x="33326" y="3922"/>
                    <a:pt x="32552" y="3517"/>
                    <a:pt x="31778" y="3148"/>
                  </a:cubicBezTo>
                  <a:cubicBezTo>
                    <a:pt x="27439" y="1049"/>
                    <a:pt x="23259" y="0"/>
                    <a:pt x="19283" y="0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1" name="Google Shape;601;p36"/>
            <p:cNvGrpSpPr/>
            <p:nvPr/>
          </p:nvGrpSpPr>
          <p:grpSpPr>
            <a:xfrm>
              <a:off x="4088679" y="2636698"/>
              <a:ext cx="966641" cy="1307330"/>
              <a:chOff x="7608179" y="2798623"/>
              <a:chExt cx="966641" cy="1307330"/>
            </a:xfrm>
          </p:grpSpPr>
          <p:sp>
            <p:nvSpPr>
              <p:cNvPr id="602" name="Google Shape;602;p36"/>
              <p:cNvSpPr/>
              <p:nvPr/>
            </p:nvSpPr>
            <p:spPr>
              <a:xfrm>
                <a:off x="7918773" y="3514276"/>
                <a:ext cx="348649" cy="591677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9825" extrusionOk="0">
                    <a:moveTo>
                      <a:pt x="5823" y="1"/>
                    </a:moveTo>
                    <a:cubicBezTo>
                      <a:pt x="4489" y="1108"/>
                      <a:pt x="3394" y="2739"/>
                      <a:pt x="2691" y="4704"/>
                    </a:cubicBezTo>
                    <a:cubicBezTo>
                      <a:pt x="2620" y="4644"/>
                      <a:pt x="2560" y="4585"/>
                      <a:pt x="2501" y="4537"/>
                    </a:cubicBezTo>
                    <a:cubicBezTo>
                      <a:pt x="1013" y="5763"/>
                      <a:pt x="1" y="8061"/>
                      <a:pt x="1" y="10693"/>
                    </a:cubicBezTo>
                    <a:cubicBezTo>
                      <a:pt x="1" y="13336"/>
                      <a:pt x="1013" y="15622"/>
                      <a:pt x="2501" y="16860"/>
                    </a:cubicBezTo>
                    <a:cubicBezTo>
                      <a:pt x="2727" y="16669"/>
                      <a:pt x="2941" y="16455"/>
                      <a:pt x="3144" y="16229"/>
                    </a:cubicBezTo>
                    <a:cubicBezTo>
                      <a:pt x="3822" y="17693"/>
                      <a:pt x="4739" y="18932"/>
                      <a:pt x="5823" y="19825"/>
                    </a:cubicBezTo>
                    <a:cubicBezTo>
                      <a:pt x="6906" y="18932"/>
                      <a:pt x="7823" y="17682"/>
                      <a:pt x="8513" y="16193"/>
                    </a:cubicBezTo>
                    <a:cubicBezTo>
                      <a:pt x="8728" y="16443"/>
                      <a:pt x="8942" y="16669"/>
                      <a:pt x="9180" y="16860"/>
                    </a:cubicBezTo>
                    <a:cubicBezTo>
                      <a:pt x="10669" y="15622"/>
                      <a:pt x="11681" y="13336"/>
                      <a:pt x="11681" y="10693"/>
                    </a:cubicBezTo>
                    <a:cubicBezTo>
                      <a:pt x="11681" y="8061"/>
                      <a:pt x="10669" y="5763"/>
                      <a:pt x="9180" y="4537"/>
                    </a:cubicBezTo>
                    <a:cubicBezTo>
                      <a:pt x="9109" y="4597"/>
                      <a:pt x="9037" y="4656"/>
                      <a:pt x="8966" y="4728"/>
                    </a:cubicBezTo>
                    <a:cubicBezTo>
                      <a:pt x="8263" y="2751"/>
                      <a:pt x="7168" y="1108"/>
                      <a:pt x="5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6"/>
              <p:cNvSpPr/>
              <p:nvPr/>
            </p:nvSpPr>
            <p:spPr>
              <a:xfrm>
                <a:off x="7959276" y="3582860"/>
                <a:ext cx="267643" cy="454510"/>
              </a:xfrm>
              <a:custGeom>
                <a:avLst/>
                <a:gdLst/>
                <a:ahLst/>
                <a:cxnLst/>
                <a:rect l="l" t="t" r="r" b="b"/>
                <a:pathLst>
                  <a:path w="8967" h="15229" extrusionOk="0">
                    <a:moveTo>
                      <a:pt x="4466" y="1"/>
                    </a:moveTo>
                    <a:cubicBezTo>
                      <a:pt x="3442" y="846"/>
                      <a:pt x="2608" y="2108"/>
                      <a:pt x="2061" y="3608"/>
                    </a:cubicBezTo>
                    <a:cubicBezTo>
                      <a:pt x="2013" y="3573"/>
                      <a:pt x="1965" y="3525"/>
                      <a:pt x="1918" y="3489"/>
                    </a:cubicBezTo>
                    <a:cubicBezTo>
                      <a:pt x="775" y="4430"/>
                      <a:pt x="1" y="6192"/>
                      <a:pt x="1" y="8216"/>
                    </a:cubicBezTo>
                    <a:cubicBezTo>
                      <a:pt x="1" y="10240"/>
                      <a:pt x="775" y="12002"/>
                      <a:pt x="1918" y="12943"/>
                    </a:cubicBezTo>
                    <a:cubicBezTo>
                      <a:pt x="2096" y="12800"/>
                      <a:pt x="2251" y="12645"/>
                      <a:pt x="2406" y="12466"/>
                    </a:cubicBezTo>
                    <a:cubicBezTo>
                      <a:pt x="2942" y="13598"/>
                      <a:pt x="3644" y="14538"/>
                      <a:pt x="4466" y="15229"/>
                    </a:cubicBezTo>
                    <a:cubicBezTo>
                      <a:pt x="5299" y="14538"/>
                      <a:pt x="6013" y="13586"/>
                      <a:pt x="6537" y="12443"/>
                    </a:cubicBezTo>
                    <a:cubicBezTo>
                      <a:pt x="6704" y="12621"/>
                      <a:pt x="6871" y="12800"/>
                      <a:pt x="7049" y="12943"/>
                    </a:cubicBezTo>
                    <a:cubicBezTo>
                      <a:pt x="8192" y="12002"/>
                      <a:pt x="8966" y="10240"/>
                      <a:pt x="8966" y="8216"/>
                    </a:cubicBezTo>
                    <a:cubicBezTo>
                      <a:pt x="8966" y="6192"/>
                      <a:pt x="8192" y="4430"/>
                      <a:pt x="7049" y="3489"/>
                    </a:cubicBezTo>
                    <a:cubicBezTo>
                      <a:pt x="6990" y="3537"/>
                      <a:pt x="6942" y="3584"/>
                      <a:pt x="6883" y="3632"/>
                    </a:cubicBezTo>
                    <a:cubicBezTo>
                      <a:pt x="6347" y="2120"/>
                      <a:pt x="5502" y="858"/>
                      <a:pt x="4466" y="1"/>
                    </a:cubicBezTo>
                    <a:close/>
                  </a:path>
                </a:pathLst>
              </a:custGeom>
              <a:solidFill>
                <a:srgbClr val="182347">
                  <a:alpha val="43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6"/>
              <p:cNvSpPr/>
              <p:nvPr/>
            </p:nvSpPr>
            <p:spPr>
              <a:xfrm>
                <a:off x="7994108" y="3582860"/>
                <a:ext cx="197978" cy="336532"/>
              </a:xfrm>
              <a:custGeom>
                <a:avLst/>
                <a:gdLst/>
                <a:ahLst/>
                <a:cxnLst/>
                <a:rect l="l" t="t" r="r" b="b"/>
                <a:pathLst>
                  <a:path w="6633" h="11276" extrusionOk="0">
                    <a:moveTo>
                      <a:pt x="3311" y="1"/>
                    </a:moveTo>
                    <a:cubicBezTo>
                      <a:pt x="2549" y="632"/>
                      <a:pt x="1929" y="1560"/>
                      <a:pt x="1525" y="2680"/>
                    </a:cubicBezTo>
                    <a:cubicBezTo>
                      <a:pt x="1489" y="2644"/>
                      <a:pt x="1453" y="2608"/>
                      <a:pt x="1417" y="2584"/>
                    </a:cubicBezTo>
                    <a:cubicBezTo>
                      <a:pt x="572" y="3287"/>
                      <a:pt x="1" y="4585"/>
                      <a:pt x="1" y="6085"/>
                    </a:cubicBezTo>
                    <a:cubicBezTo>
                      <a:pt x="1" y="7585"/>
                      <a:pt x="572" y="8895"/>
                      <a:pt x="1417" y="9585"/>
                    </a:cubicBezTo>
                    <a:cubicBezTo>
                      <a:pt x="1548" y="9490"/>
                      <a:pt x="1668" y="9359"/>
                      <a:pt x="1787" y="9228"/>
                    </a:cubicBezTo>
                    <a:cubicBezTo>
                      <a:pt x="2168" y="10073"/>
                      <a:pt x="2691" y="10776"/>
                      <a:pt x="3311" y="11276"/>
                    </a:cubicBezTo>
                    <a:cubicBezTo>
                      <a:pt x="3918" y="10764"/>
                      <a:pt x="4442" y="10061"/>
                      <a:pt x="4835" y="9216"/>
                    </a:cubicBezTo>
                    <a:cubicBezTo>
                      <a:pt x="4954" y="9359"/>
                      <a:pt x="5085" y="9478"/>
                      <a:pt x="5216" y="9585"/>
                    </a:cubicBezTo>
                    <a:cubicBezTo>
                      <a:pt x="6061" y="8895"/>
                      <a:pt x="6632" y="7585"/>
                      <a:pt x="6632" y="6085"/>
                    </a:cubicBezTo>
                    <a:cubicBezTo>
                      <a:pt x="6632" y="4585"/>
                      <a:pt x="6061" y="3287"/>
                      <a:pt x="5216" y="2584"/>
                    </a:cubicBezTo>
                    <a:cubicBezTo>
                      <a:pt x="5180" y="2620"/>
                      <a:pt x="5132" y="2656"/>
                      <a:pt x="5097" y="2691"/>
                    </a:cubicBezTo>
                    <a:cubicBezTo>
                      <a:pt x="4692" y="1572"/>
                      <a:pt x="4073" y="632"/>
                      <a:pt x="3311" y="1"/>
                    </a:cubicBezTo>
                    <a:close/>
                  </a:path>
                </a:pathLst>
              </a:custGeom>
              <a:solidFill>
                <a:srgbClr val="FFFFFF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6"/>
              <p:cNvSpPr/>
              <p:nvPr/>
            </p:nvSpPr>
            <p:spPr>
              <a:xfrm>
                <a:off x="7729360" y="3662457"/>
                <a:ext cx="134015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1025" extrusionOk="0">
                    <a:moveTo>
                      <a:pt x="584" y="1"/>
                    </a:moveTo>
                    <a:lnTo>
                      <a:pt x="0" y="1025"/>
                    </a:lnTo>
                    <a:lnTo>
                      <a:pt x="4489" y="1025"/>
                    </a:lnTo>
                    <a:lnTo>
                      <a:pt x="3894" y="1"/>
                    </a:lnTo>
                    <a:close/>
                  </a:path>
                </a:pathLst>
              </a:custGeom>
              <a:solidFill>
                <a:srgbClr val="EAC2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6"/>
              <p:cNvSpPr/>
              <p:nvPr/>
            </p:nvSpPr>
            <p:spPr>
              <a:xfrm>
                <a:off x="7810396" y="3662457"/>
                <a:ext cx="52979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025" extrusionOk="0">
                    <a:moveTo>
                      <a:pt x="0" y="1"/>
                    </a:moveTo>
                    <a:lnTo>
                      <a:pt x="584" y="1025"/>
                    </a:lnTo>
                    <a:lnTo>
                      <a:pt x="1774" y="1025"/>
                    </a:lnTo>
                    <a:lnTo>
                      <a:pt x="1179" y="1"/>
                    </a:lnTo>
                    <a:close/>
                  </a:path>
                </a:pathLst>
              </a:custGeom>
              <a:solidFill>
                <a:srgbClr val="F7DC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6"/>
              <p:cNvSpPr/>
              <p:nvPr/>
            </p:nvSpPr>
            <p:spPr>
              <a:xfrm>
                <a:off x="7729360" y="3662457"/>
                <a:ext cx="52979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025" extrusionOk="0">
                    <a:moveTo>
                      <a:pt x="584" y="1"/>
                    </a:moveTo>
                    <a:lnTo>
                      <a:pt x="0" y="1025"/>
                    </a:lnTo>
                    <a:lnTo>
                      <a:pt x="1191" y="1025"/>
                    </a:lnTo>
                    <a:lnTo>
                      <a:pt x="1775" y="1"/>
                    </a:lnTo>
                    <a:close/>
                  </a:path>
                </a:pathLst>
              </a:custGeom>
              <a:solidFill>
                <a:srgbClr val="C99D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6"/>
              <p:cNvSpPr/>
              <p:nvPr/>
            </p:nvSpPr>
            <p:spPr>
              <a:xfrm>
                <a:off x="7729360" y="3298587"/>
                <a:ext cx="119420" cy="339039"/>
              </a:xfrm>
              <a:custGeom>
                <a:avLst/>
                <a:gdLst/>
                <a:ahLst/>
                <a:cxnLst/>
                <a:rect l="l" t="t" r="r" b="b"/>
                <a:pathLst>
                  <a:path w="4001" h="11360" extrusionOk="0">
                    <a:moveTo>
                      <a:pt x="2001" y="1"/>
                    </a:moveTo>
                    <a:cubicBezTo>
                      <a:pt x="893" y="1"/>
                      <a:pt x="0" y="894"/>
                      <a:pt x="0" y="2001"/>
                    </a:cubicBezTo>
                    <a:lnTo>
                      <a:pt x="0" y="11359"/>
                    </a:lnTo>
                    <a:lnTo>
                      <a:pt x="4001" y="11359"/>
                    </a:lnTo>
                    <a:lnTo>
                      <a:pt x="4001" y="2001"/>
                    </a:lnTo>
                    <a:cubicBezTo>
                      <a:pt x="4001" y="894"/>
                      <a:pt x="3108" y="1"/>
                      <a:pt x="20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6"/>
              <p:cNvSpPr/>
              <p:nvPr/>
            </p:nvSpPr>
            <p:spPr>
              <a:xfrm>
                <a:off x="7729360" y="3298587"/>
                <a:ext cx="76081" cy="339039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11360" extrusionOk="0">
                    <a:moveTo>
                      <a:pt x="2001" y="1"/>
                    </a:moveTo>
                    <a:cubicBezTo>
                      <a:pt x="893" y="1"/>
                      <a:pt x="0" y="894"/>
                      <a:pt x="0" y="2001"/>
                    </a:cubicBezTo>
                    <a:lnTo>
                      <a:pt x="0" y="11359"/>
                    </a:lnTo>
                    <a:lnTo>
                      <a:pt x="1096" y="11359"/>
                    </a:lnTo>
                    <a:lnTo>
                      <a:pt x="1096" y="2001"/>
                    </a:lnTo>
                    <a:cubicBezTo>
                      <a:pt x="1096" y="1084"/>
                      <a:pt x="1703" y="310"/>
                      <a:pt x="2548" y="72"/>
                    </a:cubicBezTo>
                    <a:cubicBezTo>
                      <a:pt x="2370" y="25"/>
                      <a:pt x="2191" y="1"/>
                      <a:pt x="2001" y="1"/>
                    </a:cubicBezTo>
                    <a:close/>
                  </a:path>
                </a:pathLst>
              </a:custGeom>
              <a:solidFill>
                <a:srgbClr val="182347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6"/>
              <p:cNvSpPr/>
              <p:nvPr/>
            </p:nvSpPr>
            <p:spPr>
              <a:xfrm>
                <a:off x="7608179" y="3190936"/>
                <a:ext cx="373512" cy="515632"/>
              </a:xfrm>
              <a:custGeom>
                <a:avLst/>
                <a:gdLst/>
                <a:ahLst/>
                <a:cxnLst/>
                <a:rect l="l" t="t" r="r" b="b"/>
                <a:pathLst>
                  <a:path w="12514" h="17277" extrusionOk="0">
                    <a:moveTo>
                      <a:pt x="12061" y="0"/>
                    </a:moveTo>
                    <a:cubicBezTo>
                      <a:pt x="12061" y="5775"/>
                      <a:pt x="3882" y="11478"/>
                      <a:pt x="1263" y="13156"/>
                    </a:cubicBezTo>
                    <a:cubicBezTo>
                      <a:pt x="751" y="13478"/>
                      <a:pt x="405" y="14002"/>
                      <a:pt x="286" y="14597"/>
                    </a:cubicBezTo>
                    <a:cubicBezTo>
                      <a:pt x="0" y="15978"/>
                      <a:pt x="1060" y="17276"/>
                      <a:pt x="2477" y="17276"/>
                    </a:cubicBezTo>
                    <a:lnTo>
                      <a:pt x="10240" y="17276"/>
                    </a:lnTo>
                    <a:cubicBezTo>
                      <a:pt x="11502" y="17276"/>
                      <a:pt x="12514" y="16240"/>
                      <a:pt x="12478" y="14978"/>
                    </a:cubicBezTo>
                    <a:lnTo>
                      <a:pt x="120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6"/>
              <p:cNvSpPr/>
              <p:nvPr/>
            </p:nvSpPr>
            <p:spPr>
              <a:xfrm>
                <a:off x="7613522" y="3190936"/>
                <a:ext cx="367482" cy="479729"/>
              </a:xfrm>
              <a:custGeom>
                <a:avLst/>
                <a:gdLst/>
                <a:ahLst/>
                <a:cxnLst/>
                <a:rect l="l" t="t" r="r" b="b"/>
                <a:pathLst>
                  <a:path w="12312" h="16074" extrusionOk="0">
                    <a:moveTo>
                      <a:pt x="11882" y="0"/>
                    </a:moveTo>
                    <a:cubicBezTo>
                      <a:pt x="11882" y="5775"/>
                      <a:pt x="3703" y="11478"/>
                      <a:pt x="1084" y="13156"/>
                    </a:cubicBezTo>
                    <a:cubicBezTo>
                      <a:pt x="572" y="13478"/>
                      <a:pt x="226" y="14002"/>
                      <a:pt x="107" y="14597"/>
                    </a:cubicBezTo>
                    <a:cubicBezTo>
                      <a:pt x="0" y="15121"/>
                      <a:pt x="83" y="15633"/>
                      <a:pt x="310" y="16074"/>
                    </a:cubicBezTo>
                    <a:cubicBezTo>
                      <a:pt x="488" y="15728"/>
                      <a:pt x="750" y="15431"/>
                      <a:pt x="1084" y="15216"/>
                    </a:cubicBezTo>
                    <a:cubicBezTo>
                      <a:pt x="3703" y="13537"/>
                      <a:pt x="11882" y="7834"/>
                      <a:pt x="11882" y="2060"/>
                    </a:cubicBezTo>
                    <a:lnTo>
                      <a:pt x="12263" y="15478"/>
                    </a:lnTo>
                    <a:cubicBezTo>
                      <a:pt x="12287" y="15312"/>
                      <a:pt x="12311" y="15145"/>
                      <a:pt x="12299" y="14978"/>
                    </a:cubicBezTo>
                    <a:lnTo>
                      <a:pt x="11882" y="0"/>
                    </a:lnTo>
                    <a:close/>
                  </a:path>
                </a:pathLst>
              </a:custGeom>
              <a:solidFill>
                <a:srgbClr val="182347">
                  <a:alpha val="43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6"/>
              <p:cNvSpPr/>
              <p:nvPr/>
            </p:nvSpPr>
            <p:spPr>
              <a:xfrm>
                <a:off x="8319624" y="3662457"/>
                <a:ext cx="134015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1025" extrusionOk="0">
                    <a:moveTo>
                      <a:pt x="596" y="1"/>
                    </a:moveTo>
                    <a:lnTo>
                      <a:pt x="1" y="1025"/>
                    </a:lnTo>
                    <a:lnTo>
                      <a:pt x="4489" y="1025"/>
                    </a:lnTo>
                    <a:lnTo>
                      <a:pt x="3906" y="1"/>
                    </a:lnTo>
                    <a:close/>
                  </a:path>
                </a:pathLst>
              </a:custGeom>
              <a:solidFill>
                <a:srgbClr val="EAC2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6"/>
              <p:cNvSpPr/>
              <p:nvPr/>
            </p:nvSpPr>
            <p:spPr>
              <a:xfrm>
                <a:off x="8319624" y="3662457"/>
                <a:ext cx="52979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025" extrusionOk="0">
                    <a:moveTo>
                      <a:pt x="596" y="1"/>
                    </a:moveTo>
                    <a:lnTo>
                      <a:pt x="1" y="1025"/>
                    </a:lnTo>
                    <a:lnTo>
                      <a:pt x="1191" y="1025"/>
                    </a:lnTo>
                    <a:lnTo>
                      <a:pt x="1775" y="1"/>
                    </a:lnTo>
                    <a:close/>
                  </a:path>
                </a:pathLst>
              </a:custGeom>
              <a:solidFill>
                <a:srgbClr val="F7DC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6"/>
              <p:cNvSpPr/>
              <p:nvPr/>
            </p:nvSpPr>
            <p:spPr>
              <a:xfrm>
                <a:off x="8400660" y="3662457"/>
                <a:ext cx="52979" cy="30591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025" extrusionOk="0">
                    <a:moveTo>
                      <a:pt x="0" y="1"/>
                    </a:moveTo>
                    <a:lnTo>
                      <a:pt x="584" y="1025"/>
                    </a:lnTo>
                    <a:lnTo>
                      <a:pt x="1774" y="1025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C99D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6"/>
              <p:cNvSpPr/>
              <p:nvPr/>
            </p:nvSpPr>
            <p:spPr>
              <a:xfrm>
                <a:off x="8334548" y="3298587"/>
                <a:ext cx="119092" cy="339039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11360" extrusionOk="0">
                    <a:moveTo>
                      <a:pt x="1989" y="1"/>
                    </a:moveTo>
                    <a:cubicBezTo>
                      <a:pt x="894" y="1"/>
                      <a:pt x="1" y="894"/>
                      <a:pt x="1" y="2001"/>
                    </a:cubicBezTo>
                    <a:lnTo>
                      <a:pt x="1" y="11359"/>
                    </a:lnTo>
                    <a:lnTo>
                      <a:pt x="3989" y="11359"/>
                    </a:lnTo>
                    <a:lnTo>
                      <a:pt x="3989" y="2001"/>
                    </a:lnTo>
                    <a:cubicBezTo>
                      <a:pt x="3989" y="894"/>
                      <a:pt x="3096" y="1"/>
                      <a:pt x="19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6"/>
              <p:cNvSpPr/>
              <p:nvPr/>
            </p:nvSpPr>
            <p:spPr>
              <a:xfrm>
                <a:off x="8377558" y="3298587"/>
                <a:ext cx="76081" cy="339039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11360" extrusionOk="0">
                    <a:moveTo>
                      <a:pt x="548" y="1"/>
                    </a:moveTo>
                    <a:cubicBezTo>
                      <a:pt x="358" y="1"/>
                      <a:pt x="179" y="25"/>
                      <a:pt x="0" y="72"/>
                    </a:cubicBezTo>
                    <a:cubicBezTo>
                      <a:pt x="846" y="310"/>
                      <a:pt x="1453" y="1084"/>
                      <a:pt x="1453" y="2001"/>
                    </a:cubicBezTo>
                    <a:lnTo>
                      <a:pt x="1453" y="11359"/>
                    </a:lnTo>
                    <a:lnTo>
                      <a:pt x="2548" y="11359"/>
                    </a:lnTo>
                    <a:lnTo>
                      <a:pt x="2548" y="2001"/>
                    </a:lnTo>
                    <a:cubicBezTo>
                      <a:pt x="2548" y="894"/>
                      <a:pt x="1655" y="1"/>
                      <a:pt x="548" y="1"/>
                    </a:cubicBezTo>
                    <a:close/>
                  </a:path>
                </a:pathLst>
              </a:custGeom>
              <a:solidFill>
                <a:srgbClr val="182347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6"/>
              <p:cNvSpPr/>
              <p:nvPr/>
            </p:nvSpPr>
            <p:spPr>
              <a:xfrm>
                <a:off x="8201279" y="3190936"/>
                <a:ext cx="373541" cy="515632"/>
              </a:xfrm>
              <a:custGeom>
                <a:avLst/>
                <a:gdLst/>
                <a:ahLst/>
                <a:cxnLst/>
                <a:rect l="l" t="t" r="r" b="b"/>
                <a:pathLst>
                  <a:path w="12515" h="17277" extrusionOk="0">
                    <a:moveTo>
                      <a:pt x="465" y="0"/>
                    </a:moveTo>
                    <a:lnTo>
                      <a:pt x="37" y="14978"/>
                    </a:lnTo>
                    <a:cubicBezTo>
                      <a:pt x="1" y="16240"/>
                      <a:pt x="1013" y="17276"/>
                      <a:pt x="2275" y="17276"/>
                    </a:cubicBezTo>
                    <a:lnTo>
                      <a:pt x="10050" y="17276"/>
                    </a:lnTo>
                    <a:cubicBezTo>
                      <a:pt x="11455" y="17276"/>
                      <a:pt x="12514" y="15978"/>
                      <a:pt x="12241" y="14597"/>
                    </a:cubicBezTo>
                    <a:cubicBezTo>
                      <a:pt x="12122" y="14002"/>
                      <a:pt x="11764" y="13478"/>
                      <a:pt x="11252" y="13156"/>
                    </a:cubicBezTo>
                    <a:cubicBezTo>
                      <a:pt x="8645" y="11478"/>
                      <a:pt x="465" y="5775"/>
                      <a:pt x="4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6"/>
              <p:cNvSpPr/>
              <p:nvPr/>
            </p:nvSpPr>
            <p:spPr>
              <a:xfrm>
                <a:off x="8201995" y="3190936"/>
                <a:ext cx="367841" cy="479729"/>
              </a:xfrm>
              <a:custGeom>
                <a:avLst/>
                <a:gdLst/>
                <a:ahLst/>
                <a:cxnLst/>
                <a:rect l="l" t="t" r="r" b="b"/>
                <a:pathLst>
                  <a:path w="12324" h="16074" extrusionOk="0">
                    <a:moveTo>
                      <a:pt x="429" y="0"/>
                    </a:moveTo>
                    <a:lnTo>
                      <a:pt x="13" y="14978"/>
                    </a:lnTo>
                    <a:cubicBezTo>
                      <a:pt x="1" y="15145"/>
                      <a:pt x="25" y="15312"/>
                      <a:pt x="60" y="15478"/>
                    </a:cubicBezTo>
                    <a:lnTo>
                      <a:pt x="429" y="2060"/>
                    </a:lnTo>
                    <a:cubicBezTo>
                      <a:pt x="429" y="7834"/>
                      <a:pt x="8621" y="13537"/>
                      <a:pt x="11228" y="15216"/>
                    </a:cubicBezTo>
                    <a:cubicBezTo>
                      <a:pt x="11562" y="15431"/>
                      <a:pt x="11824" y="15728"/>
                      <a:pt x="12002" y="16074"/>
                    </a:cubicBezTo>
                    <a:cubicBezTo>
                      <a:pt x="12229" y="15633"/>
                      <a:pt x="12324" y="15121"/>
                      <a:pt x="12217" y="14597"/>
                    </a:cubicBezTo>
                    <a:cubicBezTo>
                      <a:pt x="12098" y="14002"/>
                      <a:pt x="11740" y="13478"/>
                      <a:pt x="11228" y="13156"/>
                    </a:cubicBezTo>
                    <a:cubicBezTo>
                      <a:pt x="8621" y="11478"/>
                      <a:pt x="429" y="5775"/>
                      <a:pt x="429" y="0"/>
                    </a:cubicBezTo>
                    <a:close/>
                  </a:path>
                </a:pathLst>
              </a:custGeom>
              <a:solidFill>
                <a:srgbClr val="182347">
                  <a:alpha val="43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6"/>
              <p:cNvSpPr/>
              <p:nvPr/>
            </p:nvSpPr>
            <p:spPr>
              <a:xfrm>
                <a:off x="7907401" y="2798623"/>
                <a:ext cx="371392" cy="907945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30422" extrusionOk="0">
                    <a:moveTo>
                      <a:pt x="6227" y="1"/>
                    </a:moveTo>
                    <a:cubicBezTo>
                      <a:pt x="6227" y="1"/>
                      <a:pt x="1" y="3406"/>
                      <a:pt x="1" y="11764"/>
                    </a:cubicBezTo>
                    <a:lnTo>
                      <a:pt x="1" y="30421"/>
                    </a:lnTo>
                    <a:lnTo>
                      <a:pt x="12443" y="30421"/>
                    </a:lnTo>
                    <a:lnTo>
                      <a:pt x="12443" y="11764"/>
                    </a:lnTo>
                    <a:cubicBezTo>
                      <a:pt x="12443" y="3406"/>
                      <a:pt x="6227" y="1"/>
                      <a:pt x="62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6"/>
              <p:cNvSpPr/>
              <p:nvPr/>
            </p:nvSpPr>
            <p:spPr>
              <a:xfrm>
                <a:off x="7907401" y="2798623"/>
                <a:ext cx="185890" cy="907945"/>
              </a:xfrm>
              <a:custGeom>
                <a:avLst/>
                <a:gdLst/>
                <a:ahLst/>
                <a:cxnLst/>
                <a:rect l="l" t="t" r="r" b="b"/>
                <a:pathLst>
                  <a:path w="6228" h="30422" extrusionOk="0">
                    <a:moveTo>
                      <a:pt x="6227" y="1"/>
                    </a:moveTo>
                    <a:cubicBezTo>
                      <a:pt x="6227" y="1"/>
                      <a:pt x="1" y="3406"/>
                      <a:pt x="1" y="11764"/>
                    </a:cubicBezTo>
                    <a:lnTo>
                      <a:pt x="1" y="30421"/>
                    </a:lnTo>
                    <a:lnTo>
                      <a:pt x="2025" y="30421"/>
                    </a:lnTo>
                    <a:lnTo>
                      <a:pt x="2025" y="11764"/>
                    </a:lnTo>
                    <a:cubicBezTo>
                      <a:pt x="2025" y="3406"/>
                      <a:pt x="6227" y="1"/>
                      <a:pt x="6227" y="1"/>
                    </a:cubicBezTo>
                    <a:close/>
                  </a:path>
                </a:pathLst>
              </a:custGeom>
              <a:solidFill>
                <a:srgbClr val="182347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6"/>
              <p:cNvSpPr/>
              <p:nvPr/>
            </p:nvSpPr>
            <p:spPr>
              <a:xfrm>
                <a:off x="8093261" y="2798623"/>
                <a:ext cx="185532" cy="90794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3042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191" y="3406"/>
                      <a:pt x="4191" y="11764"/>
                    </a:cubicBezTo>
                    <a:lnTo>
                      <a:pt x="4191" y="30421"/>
                    </a:lnTo>
                    <a:lnTo>
                      <a:pt x="6216" y="30421"/>
                    </a:lnTo>
                    <a:lnTo>
                      <a:pt x="6216" y="11764"/>
                    </a:lnTo>
                    <a:cubicBezTo>
                      <a:pt x="6216" y="340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>
                  <a:alpha val="501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6"/>
              <p:cNvSpPr/>
              <p:nvPr/>
            </p:nvSpPr>
            <p:spPr>
              <a:xfrm>
                <a:off x="7907401" y="3323477"/>
                <a:ext cx="371392" cy="46200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548" extrusionOk="0">
                    <a:moveTo>
                      <a:pt x="1" y="0"/>
                    </a:moveTo>
                    <a:lnTo>
                      <a:pt x="1" y="1548"/>
                    </a:lnTo>
                    <a:lnTo>
                      <a:pt x="12443" y="1548"/>
                    </a:lnTo>
                    <a:lnTo>
                      <a:pt x="124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6"/>
              <p:cNvSpPr/>
              <p:nvPr/>
            </p:nvSpPr>
            <p:spPr>
              <a:xfrm>
                <a:off x="7907401" y="3468076"/>
                <a:ext cx="371392" cy="46230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549" extrusionOk="0">
                    <a:moveTo>
                      <a:pt x="1" y="1"/>
                    </a:moveTo>
                    <a:lnTo>
                      <a:pt x="1" y="1549"/>
                    </a:lnTo>
                    <a:lnTo>
                      <a:pt x="12443" y="1549"/>
                    </a:lnTo>
                    <a:lnTo>
                      <a:pt x="124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6"/>
              <p:cNvSpPr/>
              <p:nvPr/>
            </p:nvSpPr>
            <p:spPr>
              <a:xfrm>
                <a:off x="8048132" y="3422264"/>
                <a:ext cx="90289" cy="284303"/>
              </a:xfrm>
              <a:custGeom>
                <a:avLst/>
                <a:gdLst/>
                <a:ahLst/>
                <a:cxnLst/>
                <a:rect l="l" t="t" r="r" b="b"/>
                <a:pathLst>
                  <a:path w="3025" h="9526" extrusionOk="0">
                    <a:moveTo>
                      <a:pt x="1512" y="0"/>
                    </a:moveTo>
                    <a:cubicBezTo>
                      <a:pt x="679" y="0"/>
                      <a:pt x="0" y="679"/>
                      <a:pt x="0" y="1512"/>
                    </a:cubicBezTo>
                    <a:lnTo>
                      <a:pt x="0" y="9525"/>
                    </a:lnTo>
                    <a:lnTo>
                      <a:pt x="3025" y="9525"/>
                    </a:lnTo>
                    <a:lnTo>
                      <a:pt x="3025" y="1512"/>
                    </a:lnTo>
                    <a:cubicBezTo>
                      <a:pt x="3025" y="679"/>
                      <a:pt x="2346" y="0"/>
                      <a:pt x="15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6"/>
              <p:cNvSpPr/>
              <p:nvPr/>
            </p:nvSpPr>
            <p:spPr>
              <a:xfrm>
                <a:off x="8048132" y="3422264"/>
                <a:ext cx="44443" cy="284303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9526" extrusionOk="0">
                    <a:moveTo>
                      <a:pt x="1489" y="0"/>
                    </a:moveTo>
                    <a:cubicBezTo>
                      <a:pt x="667" y="12"/>
                      <a:pt x="0" y="691"/>
                      <a:pt x="0" y="1512"/>
                    </a:cubicBezTo>
                    <a:lnTo>
                      <a:pt x="0" y="9525"/>
                    </a:lnTo>
                    <a:lnTo>
                      <a:pt x="1489" y="9525"/>
                    </a:lnTo>
                    <a:lnTo>
                      <a:pt x="1489" y="0"/>
                    </a:lnTo>
                    <a:close/>
                  </a:path>
                </a:pathLst>
              </a:custGeom>
              <a:solidFill>
                <a:srgbClr val="182347">
                  <a:alpha val="43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6"/>
              <p:cNvSpPr/>
              <p:nvPr/>
            </p:nvSpPr>
            <p:spPr>
              <a:xfrm>
                <a:off x="7942233" y="2983394"/>
                <a:ext cx="301728" cy="172385"/>
              </a:xfrm>
              <a:custGeom>
                <a:avLst/>
                <a:gdLst/>
                <a:ahLst/>
                <a:cxnLst/>
                <a:rect l="l" t="t" r="r" b="b"/>
                <a:pathLst>
                  <a:path w="10109" h="5776" extrusionOk="0">
                    <a:moveTo>
                      <a:pt x="5060" y="1"/>
                    </a:moveTo>
                    <a:cubicBezTo>
                      <a:pt x="5060" y="1"/>
                      <a:pt x="0" y="1311"/>
                      <a:pt x="0" y="5775"/>
                    </a:cubicBezTo>
                    <a:cubicBezTo>
                      <a:pt x="0" y="5775"/>
                      <a:pt x="2751" y="4085"/>
                      <a:pt x="5060" y="4085"/>
                    </a:cubicBezTo>
                    <a:cubicBezTo>
                      <a:pt x="7358" y="4085"/>
                      <a:pt x="10109" y="5775"/>
                      <a:pt x="10109" y="5775"/>
                    </a:cubicBezTo>
                    <a:cubicBezTo>
                      <a:pt x="10109" y="1311"/>
                      <a:pt x="5060" y="1"/>
                      <a:pt x="50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6"/>
              <p:cNvSpPr/>
              <p:nvPr/>
            </p:nvSpPr>
            <p:spPr>
              <a:xfrm>
                <a:off x="7942233" y="2983394"/>
                <a:ext cx="183741" cy="172385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5776" extrusionOk="0">
                    <a:moveTo>
                      <a:pt x="5060" y="1"/>
                    </a:moveTo>
                    <a:cubicBezTo>
                      <a:pt x="5060" y="1"/>
                      <a:pt x="0" y="1311"/>
                      <a:pt x="0" y="5775"/>
                    </a:cubicBezTo>
                    <a:cubicBezTo>
                      <a:pt x="0" y="5775"/>
                      <a:pt x="1012" y="5156"/>
                      <a:pt x="2310" y="4668"/>
                    </a:cubicBezTo>
                    <a:cubicBezTo>
                      <a:pt x="2810" y="2275"/>
                      <a:pt x="4858" y="989"/>
                      <a:pt x="6156" y="406"/>
                    </a:cubicBezTo>
                    <a:cubicBezTo>
                      <a:pt x="5513" y="120"/>
                      <a:pt x="5060" y="1"/>
                      <a:pt x="5060" y="1"/>
                    </a:cubicBezTo>
                    <a:close/>
                  </a:path>
                </a:pathLst>
              </a:custGeom>
              <a:solidFill>
                <a:srgbClr val="182347">
                  <a:alpha val="43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8" name="Google Shape;628;p36"/>
          <p:cNvGrpSpPr/>
          <p:nvPr/>
        </p:nvGrpSpPr>
        <p:grpSpPr>
          <a:xfrm rot="1613830">
            <a:off x="6923655" y="326023"/>
            <a:ext cx="1110941" cy="597988"/>
            <a:chOff x="7278875" y="3732450"/>
            <a:chExt cx="1074577" cy="578339"/>
          </a:xfrm>
        </p:grpSpPr>
        <p:sp>
          <p:nvSpPr>
            <p:cNvPr id="629" name="Google Shape;629;p36"/>
            <p:cNvSpPr/>
            <p:nvPr/>
          </p:nvSpPr>
          <p:spPr>
            <a:xfrm>
              <a:off x="7526402" y="3732450"/>
              <a:ext cx="578940" cy="578339"/>
            </a:xfrm>
            <a:custGeom>
              <a:avLst/>
              <a:gdLst/>
              <a:ahLst/>
              <a:cxnLst/>
              <a:rect l="l" t="t" r="r" b="b"/>
              <a:pathLst>
                <a:path w="12169" h="12157" extrusionOk="0">
                  <a:moveTo>
                    <a:pt x="6095" y="0"/>
                  </a:moveTo>
                  <a:cubicBezTo>
                    <a:pt x="6087" y="0"/>
                    <a:pt x="6080" y="0"/>
                    <a:pt x="6073" y="0"/>
                  </a:cubicBezTo>
                  <a:cubicBezTo>
                    <a:pt x="2715" y="0"/>
                    <a:pt x="0" y="2727"/>
                    <a:pt x="0" y="6085"/>
                  </a:cubicBezTo>
                  <a:cubicBezTo>
                    <a:pt x="12" y="9442"/>
                    <a:pt x="2739" y="12157"/>
                    <a:pt x="6096" y="12157"/>
                  </a:cubicBezTo>
                  <a:cubicBezTo>
                    <a:pt x="9454" y="12145"/>
                    <a:pt x="12169" y="9418"/>
                    <a:pt x="12157" y="6061"/>
                  </a:cubicBezTo>
                  <a:cubicBezTo>
                    <a:pt x="12157" y="2710"/>
                    <a:pt x="9442" y="0"/>
                    <a:pt x="6095" y="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6"/>
            <p:cNvSpPr/>
            <p:nvPr/>
          </p:nvSpPr>
          <p:spPr>
            <a:xfrm>
              <a:off x="7561511" y="3823648"/>
              <a:ext cx="508719" cy="113889"/>
            </a:xfrm>
            <a:custGeom>
              <a:avLst/>
              <a:gdLst/>
              <a:ahLst/>
              <a:cxnLst/>
              <a:rect l="l" t="t" r="r" b="b"/>
              <a:pathLst>
                <a:path w="10693" h="2394" extrusionOk="0">
                  <a:moveTo>
                    <a:pt x="906" y="0"/>
                  </a:moveTo>
                  <a:cubicBezTo>
                    <a:pt x="548" y="381"/>
                    <a:pt x="251" y="798"/>
                    <a:pt x="1" y="1262"/>
                  </a:cubicBezTo>
                  <a:cubicBezTo>
                    <a:pt x="822" y="1727"/>
                    <a:pt x="2477" y="2382"/>
                    <a:pt x="5323" y="2393"/>
                  </a:cubicBezTo>
                  <a:lnTo>
                    <a:pt x="5370" y="2393"/>
                  </a:lnTo>
                  <a:cubicBezTo>
                    <a:pt x="8216" y="2382"/>
                    <a:pt x="9859" y="1727"/>
                    <a:pt x="10692" y="1262"/>
                  </a:cubicBezTo>
                  <a:cubicBezTo>
                    <a:pt x="10442" y="798"/>
                    <a:pt x="10133" y="381"/>
                    <a:pt x="9788" y="0"/>
                  </a:cubicBezTo>
                  <a:cubicBezTo>
                    <a:pt x="8835" y="369"/>
                    <a:pt x="7394" y="715"/>
                    <a:pt x="5347" y="715"/>
                  </a:cubicBezTo>
                  <a:cubicBezTo>
                    <a:pt x="3287" y="715"/>
                    <a:pt x="1858" y="369"/>
                    <a:pt x="906" y="0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6"/>
            <p:cNvSpPr/>
            <p:nvPr/>
          </p:nvSpPr>
          <p:spPr>
            <a:xfrm>
              <a:off x="7526402" y="3982258"/>
              <a:ext cx="578940" cy="154087"/>
            </a:xfrm>
            <a:custGeom>
              <a:avLst/>
              <a:gdLst/>
              <a:ahLst/>
              <a:cxnLst/>
              <a:rect l="l" t="t" r="r" b="b"/>
              <a:pathLst>
                <a:path w="12169" h="3239" extrusionOk="0">
                  <a:moveTo>
                    <a:pt x="60" y="0"/>
                  </a:moveTo>
                  <a:cubicBezTo>
                    <a:pt x="24" y="274"/>
                    <a:pt x="0" y="548"/>
                    <a:pt x="0" y="834"/>
                  </a:cubicBezTo>
                  <a:cubicBezTo>
                    <a:pt x="0" y="1167"/>
                    <a:pt x="36" y="1500"/>
                    <a:pt x="84" y="1810"/>
                  </a:cubicBezTo>
                  <a:cubicBezTo>
                    <a:pt x="786" y="2310"/>
                    <a:pt x="2584" y="3239"/>
                    <a:pt x="6061" y="3239"/>
                  </a:cubicBezTo>
                  <a:lnTo>
                    <a:pt x="6108" y="3239"/>
                  </a:lnTo>
                  <a:cubicBezTo>
                    <a:pt x="9573" y="3239"/>
                    <a:pt x="11371" y="2310"/>
                    <a:pt x="12085" y="1810"/>
                  </a:cubicBezTo>
                  <a:cubicBezTo>
                    <a:pt x="12133" y="1488"/>
                    <a:pt x="12169" y="1155"/>
                    <a:pt x="12157" y="810"/>
                  </a:cubicBezTo>
                  <a:cubicBezTo>
                    <a:pt x="12157" y="536"/>
                    <a:pt x="12145" y="262"/>
                    <a:pt x="12109" y="0"/>
                  </a:cubicBezTo>
                  <a:cubicBezTo>
                    <a:pt x="11407" y="488"/>
                    <a:pt x="9609" y="1441"/>
                    <a:pt x="6085" y="1441"/>
                  </a:cubicBezTo>
                  <a:cubicBezTo>
                    <a:pt x="2560" y="1441"/>
                    <a:pt x="751" y="488"/>
                    <a:pt x="60" y="0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6"/>
            <p:cNvSpPr/>
            <p:nvPr/>
          </p:nvSpPr>
          <p:spPr>
            <a:xfrm>
              <a:off x="7555279" y="4147623"/>
              <a:ext cx="520613" cy="135439"/>
            </a:xfrm>
            <a:custGeom>
              <a:avLst/>
              <a:gdLst/>
              <a:ahLst/>
              <a:cxnLst/>
              <a:rect l="l" t="t" r="r" b="b"/>
              <a:pathLst>
                <a:path w="10943" h="2847" extrusionOk="0">
                  <a:moveTo>
                    <a:pt x="1" y="1"/>
                  </a:moveTo>
                  <a:cubicBezTo>
                    <a:pt x="501" y="1025"/>
                    <a:pt x="1275" y="1894"/>
                    <a:pt x="2239" y="2489"/>
                  </a:cubicBezTo>
                  <a:cubicBezTo>
                    <a:pt x="3061" y="2691"/>
                    <a:pt x="4120" y="2846"/>
                    <a:pt x="5454" y="2846"/>
                  </a:cubicBezTo>
                  <a:lnTo>
                    <a:pt x="5501" y="2846"/>
                  </a:lnTo>
                  <a:cubicBezTo>
                    <a:pt x="6835" y="2846"/>
                    <a:pt x="7883" y="2691"/>
                    <a:pt x="8716" y="2489"/>
                  </a:cubicBezTo>
                  <a:cubicBezTo>
                    <a:pt x="9669" y="1894"/>
                    <a:pt x="10454" y="1025"/>
                    <a:pt x="10943" y="1"/>
                  </a:cubicBezTo>
                  <a:lnTo>
                    <a:pt x="10943" y="1"/>
                  </a:lnTo>
                  <a:cubicBezTo>
                    <a:pt x="10323" y="429"/>
                    <a:pt x="8692" y="1275"/>
                    <a:pt x="5478" y="1275"/>
                  </a:cubicBezTo>
                  <a:cubicBezTo>
                    <a:pt x="2263" y="1275"/>
                    <a:pt x="620" y="429"/>
                    <a:pt x="1" y="1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6"/>
            <p:cNvSpPr/>
            <p:nvPr/>
          </p:nvSpPr>
          <p:spPr>
            <a:xfrm>
              <a:off x="7598333" y="3817559"/>
              <a:ext cx="197151" cy="203658"/>
            </a:xfrm>
            <a:custGeom>
              <a:avLst/>
              <a:gdLst/>
              <a:ahLst/>
              <a:cxnLst/>
              <a:rect l="l" t="t" r="r" b="b"/>
              <a:pathLst>
                <a:path w="4144" h="4281" extrusionOk="0">
                  <a:moveTo>
                    <a:pt x="2804" y="1"/>
                  </a:moveTo>
                  <a:cubicBezTo>
                    <a:pt x="2156" y="1"/>
                    <a:pt x="1378" y="466"/>
                    <a:pt x="822" y="1248"/>
                  </a:cubicBezTo>
                  <a:cubicBezTo>
                    <a:pt x="60" y="2319"/>
                    <a:pt x="1" y="3593"/>
                    <a:pt x="691" y="4081"/>
                  </a:cubicBezTo>
                  <a:cubicBezTo>
                    <a:pt x="881" y="4216"/>
                    <a:pt x="1106" y="4280"/>
                    <a:pt x="1348" y="4280"/>
                  </a:cubicBezTo>
                  <a:cubicBezTo>
                    <a:pt x="2001" y="4280"/>
                    <a:pt x="2778" y="3815"/>
                    <a:pt x="3334" y="3033"/>
                  </a:cubicBezTo>
                  <a:cubicBezTo>
                    <a:pt x="4096" y="1962"/>
                    <a:pt x="4144" y="688"/>
                    <a:pt x="3453" y="200"/>
                  </a:cubicBezTo>
                  <a:cubicBezTo>
                    <a:pt x="3267" y="65"/>
                    <a:pt x="3044" y="1"/>
                    <a:pt x="2804" y="1"/>
                  </a:cubicBezTo>
                  <a:close/>
                </a:path>
              </a:pathLst>
            </a:custGeom>
            <a:solidFill>
              <a:srgbClr val="FFFFFF">
                <a:alpha val="2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6"/>
            <p:cNvSpPr/>
            <p:nvPr/>
          </p:nvSpPr>
          <p:spPr>
            <a:xfrm>
              <a:off x="7724642" y="3735828"/>
              <a:ext cx="380695" cy="574961"/>
            </a:xfrm>
            <a:custGeom>
              <a:avLst/>
              <a:gdLst/>
              <a:ahLst/>
              <a:cxnLst/>
              <a:rect l="l" t="t" r="r" b="b"/>
              <a:pathLst>
                <a:path w="8002" h="12086" extrusionOk="0">
                  <a:moveTo>
                    <a:pt x="2870" y="1"/>
                  </a:moveTo>
                  <a:lnTo>
                    <a:pt x="2870" y="1"/>
                  </a:lnTo>
                  <a:cubicBezTo>
                    <a:pt x="3442" y="1334"/>
                    <a:pt x="3715" y="3168"/>
                    <a:pt x="2668" y="5252"/>
                  </a:cubicBezTo>
                  <a:cubicBezTo>
                    <a:pt x="1120" y="8347"/>
                    <a:pt x="1" y="10193"/>
                    <a:pt x="358" y="11883"/>
                  </a:cubicBezTo>
                  <a:cubicBezTo>
                    <a:pt x="858" y="12014"/>
                    <a:pt x="1382" y="12086"/>
                    <a:pt x="1929" y="12086"/>
                  </a:cubicBezTo>
                  <a:cubicBezTo>
                    <a:pt x="5287" y="12074"/>
                    <a:pt x="8002" y="9347"/>
                    <a:pt x="7990" y="5990"/>
                  </a:cubicBezTo>
                  <a:cubicBezTo>
                    <a:pt x="7990" y="2966"/>
                    <a:pt x="5763" y="453"/>
                    <a:pt x="2870" y="1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6"/>
            <p:cNvSpPr/>
            <p:nvPr/>
          </p:nvSpPr>
          <p:spPr>
            <a:xfrm>
              <a:off x="7278875" y="3954475"/>
              <a:ext cx="1074577" cy="186960"/>
            </a:xfrm>
            <a:custGeom>
              <a:avLst/>
              <a:gdLst/>
              <a:ahLst/>
              <a:cxnLst/>
              <a:rect l="l" t="t" r="r" b="b"/>
              <a:pathLst>
                <a:path w="22587" h="3930" extrusionOk="0">
                  <a:moveTo>
                    <a:pt x="17205" y="1"/>
                  </a:moveTo>
                  <a:lnTo>
                    <a:pt x="17205" y="1"/>
                  </a:lnTo>
                  <a:cubicBezTo>
                    <a:pt x="17253" y="215"/>
                    <a:pt x="17288" y="417"/>
                    <a:pt x="17324" y="644"/>
                  </a:cubicBezTo>
                  <a:cubicBezTo>
                    <a:pt x="18562" y="906"/>
                    <a:pt x="19324" y="1251"/>
                    <a:pt x="19324" y="1632"/>
                  </a:cubicBezTo>
                  <a:cubicBezTo>
                    <a:pt x="19324" y="2013"/>
                    <a:pt x="18538" y="2370"/>
                    <a:pt x="17253" y="2644"/>
                  </a:cubicBezTo>
                  <a:lnTo>
                    <a:pt x="17229" y="2644"/>
                  </a:lnTo>
                  <a:cubicBezTo>
                    <a:pt x="15764" y="2953"/>
                    <a:pt x="13645" y="3144"/>
                    <a:pt x="11299" y="3144"/>
                  </a:cubicBezTo>
                  <a:cubicBezTo>
                    <a:pt x="8942" y="3144"/>
                    <a:pt x="6823" y="2965"/>
                    <a:pt x="5358" y="2668"/>
                  </a:cubicBezTo>
                  <a:cubicBezTo>
                    <a:pt x="5358" y="2668"/>
                    <a:pt x="5346" y="2668"/>
                    <a:pt x="5334" y="2656"/>
                  </a:cubicBezTo>
                  <a:cubicBezTo>
                    <a:pt x="4049" y="2394"/>
                    <a:pt x="3263" y="2049"/>
                    <a:pt x="3263" y="1656"/>
                  </a:cubicBezTo>
                  <a:cubicBezTo>
                    <a:pt x="3263" y="1275"/>
                    <a:pt x="4013" y="929"/>
                    <a:pt x="5263" y="656"/>
                  </a:cubicBezTo>
                  <a:cubicBezTo>
                    <a:pt x="5287" y="441"/>
                    <a:pt x="5323" y="227"/>
                    <a:pt x="5370" y="24"/>
                  </a:cubicBezTo>
                  <a:lnTo>
                    <a:pt x="5370" y="24"/>
                  </a:lnTo>
                  <a:cubicBezTo>
                    <a:pt x="2144" y="370"/>
                    <a:pt x="0" y="977"/>
                    <a:pt x="0" y="1668"/>
                  </a:cubicBezTo>
                  <a:cubicBezTo>
                    <a:pt x="0" y="2358"/>
                    <a:pt x="2215" y="3334"/>
                    <a:pt x="5513" y="3668"/>
                  </a:cubicBezTo>
                  <a:cubicBezTo>
                    <a:pt x="5549" y="3668"/>
                    <a:pt x="5573" y="3680"/>
                    <a:pt x="5608" y="3680"/>
                  </a:cubicBezTo>
                  <a:cubicBezTo>
                    <a:pt x="7287" y="3834"/>
                    <a:pt x="9228" y="3930"/>
                    <a:pt x="11299" y="3930"/>
                  </a:cubicBezTo>
                  <a:cubicBezTo>
                    <a:pt x="13371" y="3930"/>
                    <a:pt x="15312" y="3823"/>
                    <a:pt x="16979" y="3656"/>
                  </a:cubicBezTo>
                  <a:cubicBezTo>
                    <a:pt x="17014" y="3656"/>
                    <a:pt x="17038" y="3656"/>
                    <a:pt x="17074" y="3644"/>
                  </a:cubicBezTo>
                  <a:cubicBezTo>
                    <a:pt x="20372" y="3311"/>
                    <a:pt x="22587" y="2322"/>
                    <a:pt x="22587" y="1620"/>
                  </a:cubicBezTo>
                  <a:cubicBezTo>
                    <a:pt x="22587" y="929"/>
                    <a:pt x="20432" y="334"/>
                    <a:pt x="17205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41"/>
          <p:cNvSpPr txBox="1">
            <a:spLocks noGrp="1"/>
          </p:cNvSpPr>
          <p:nvPr>
            <p:ph type="ctrTitle"/>
          </p:nvPr>
        </p:nvSpPr>
        <p:spPr>
          <a:xfrm>
            <a:off x="3655339" y="3810699"/>
            <a:ext cx="3794700" cy="5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XBR-05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4E63B0F-48F5-446A-8F45-0847504FF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6462" y="904968"/>
            <a:ext cx="3731075" cy="279830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41"/>
          <p:cNvSpPr txBox="1">
            <a:spLocks noGrp="1"/>
          </p:cNvSpPr>
          <p:nvPr>
            <p:ph type="ctrTitle"/>
          </p:nvPr>
        </p:nvSpPr>
        <p:spPr>
          <a:xfrm>
            <a:off x="3655339" y="3810699"/>
            <a:ext cx="3794700" cy="5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XBR-05</a:t>
            </a:r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D119589-62E3-4382-B1F2-3D003908D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395" y="513058"/>
            <a:ext cx="4441209" cy="333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53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42"/>
          <p:cNvSpPr txBox="1">
            <a:spLocks noGrp="1"/>
          </p:cNvSpPr>
          <p:nvPr>
            <p:ph type="subTitle" idx="1"/>
          </p:nvPr>
        </p:nvSpPr>
        <p:spPr>
          <a:xfrm>
            <a:off x="5480325" y="2666647"/>
            <a:ext cx="2943300" cy="13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Al ser un brazo realizado por impresión 3D, su ligero peso le permite adherirse al </a:t>
            </a:r>
            <a:r>
              <a:rPr lang="es-ES" dirty="0" err="1"/>
              <a:t>Ingenuity</a:t>
            </a:r>
            <a:r>
              <a:rPr lang="es-ES" dirty="0"/>
              <a:t> sin desbalancearlo durante sus vuelos </a:t>
            </a:r>
            <a:endParaRPr dirty="0"/>
          </a:p>
        </p:txBody>
      </p:sp>
      <p:grpSp>
        <p:nvGrpSpPr>
          <p:cNvPr id="812" name="Google Shape;812;p42"/>
          <p:cNvGrpSpPr/>
          <p:nvPr/>
        </p:nvGrpSpPr>
        <p:grpSpPr>
          <a:xfrm>
            <a:off x="-511375" y="878100"/>
            <a:ext cx="4140402" cy="3326502"/>
            <a:chOff x="-511375" y="878100"/>
            <a:chExt cx="4140402" cy="3326502"/>
          </a:xfrm>
        </p:grpSpPr>
        <p:sp>
          <p:nvSpPr>
            <p:cNvPr id="813" name="Google Shape;813;p42"/>
            <p:cNvSpPr/>
            <p:nvPr/>
          </p:nvSpPr>
          <p:spPr>
            <a:xfrm>
              <a:off x="-511375" y="1490460"/>
              <a:ext cx="3370047" cy="2102929"/>
            </a:xfrm>
            <a:custGeom>
              <a:avLst/>
              <a:gdLst/>
              <a:ahLst/>
              <a:cxnLst/>
              <a:rect l="l" t="t" r="r" b="b"/>
              <a:pathLst>
                <a:path w="40625" h="25351" extrusionOk="0">
                  <a:moveTo>
                    <a:pt x="20434" y="5671"/>
                  </a:moveTo>
                  <a:cubicBezTo>
                    <a:pt x="20717" y="5671"/>
                    <a:pt x="21000" y="5727"/>
                    <a:pt x="21265" y="5834"/>
                  </a:cubicBezTo>
                  <a:cubicBezTo>
                    <a:pt x="21800" y="6049"/>
                    <a:pt x="22265" y="6418"/>
                    <a:pt x="22681" y="6834"/>
                  </a:cubicBezTo>
                  <a:cubicBezTo>
                    <a:pt x="23967" y="8156"/>
                    <a:pt x="24765" y="9978"/>
                    <a:pt x="24896" y="11835"/>
                  </a:cubicBezTo>
                  <a:cubicBezTo>
                    <a:pt x="25015" y="13669"/>
                    <a:pt x="24503" y="15502"/>
                    <a:pt x="23658" y="17121"/>
                  </a:cubicBezTo>
                  <a:cubicBezTo>
                    <a:pt x="22384" y="17110"/>
                    <a:pt x="21098" y="16990"/>
                    <a:pt x="19872" y="16633"/>
                  </a:cubicBezTo>
                  <a:cubicBezTo>
                    <a:pt x="18657" y="16276"/>
                    <a:pt x="17431" y="15633"/>
                    <a:pt x="16693" y="14585"/>
                  </a:cubicBezTo>
                  <a:cubicBezTo>
                    <a:pt x="15764" y="13252"/>
                    <a:pt x="15835" y="11514"/>
                    <a:pt x="16240" y="9966"/>
                  </a:cubicBezTo>
                  <a:cubicBezTo>
                    <a:pt x="16324" y="9656"/>
                    <a:pt x="16419" y="9335"/>
                    <a:pt x="16550" y="9037"/>
                  </a:cubicBezTo>
                  <a:cubicBezTo>
                    <a:pt x="16955" y="8120"/>
                    <a:pt x="17598" y="7275"/>
                    <a:pt x="18371" y="6608"/>
                  </a:cubicBezTo>
                  <a:cubicBezTo>
                    <a:pt x="18871" y="6191"/>
                    <a:pt x="19431" y="5834"/>
                    <a:pt x="20062" y="5703"/>
                  </a:cubicBezTo>
                  <a:cubicBezTo>
                    <a:pt x="20185" y="5682"/>
                    <a:pt x="20310" y="5671"/>
                    <a:pt x="20434" y="5671"/>
                  </a:cubicBezTo>
                  <a:close/>
                  <a:moveTo>
                    <a:pt x="3798" y="0"/>
                  </a:moveTo>
                  <a:lnTo>
                    <a:pt x="3739" y="24"/>
                  </a:lnTo>
                  <a:cubicBezTo>
                    <a:pt x="3108" y="441"/>
                    <a:pt x="2643" y="1024"/>
                    <a:pt x="2274" y="1655"/>
                  </a:cubicBezTo>
                  <a:cubicBezTo>
                    <a:pt x="1703" y="2643"/>
                    <a:pt x="1381" y="3715"/>
                    <a:pt x="1072" y="4787"/>
                  </a:cubicBezTo>
                  <a:cubicBezTo>
                    <a:pt x="857" y="5501"/>
                    <a:pt x="655" y="6227"/>
                    <a:pt x="500" y="6965"/>
                  </a:cubicBezTo>
                  <a:cubicBezTo>
                    <a:pt x="298" y="7858"/>
                    <a:pt x="143" y="8763"/>
                    <a:pt x="95" y="9680"/>
                  </a:cubicBezTo>
                  <a:cubicBezTo>
                    <a:pt x="0" y="11061"/>
                    <a:pt x="155" y="12454"/>
                    <a:pt x="488" y="13800"/>
                  </a:cubicBezTo>
                  <a:cubicBezTo>
                    <a:pt x="1084" y="16133"/>
                    <a:pt x="2167" y="18348"/>
                    <a:pt x="3631" y="20265"/>
                  </a:cubicBezTo>
                  <a:cubicBezTo>
                    <a:pt x="4846" y="21836"/>
                    <a:pt x="6358" y="23241"/>
                    <a:pt x="8144" y="24182"/>
                  </a:cubicBezTo>
                  <a:cubicBezTo>
                    <a:pt x="9575" y="24926"/>
                    <a:pt x="11171" y="25351"/>
                    <a:pt x="12783" y="25351"/>
                  </a:cubicBezTo>
                  <a:cubicBezTo>
                    <a:pt x="12848" y="25351"/>
                    <a:pt x="12913" y="25350"/>
                    <a:pt x="12978" y="25349"/>
                  </a:cubicBezTo>
                  <a:cubicBezTo>
                    <a:pt x="14680" y="25301"/>
                    <a:pt x="16359" y="24801"/>
                    <a:pt x="17883" y="24027"/>
                  </a:cubicBezTo>
                  <a:cubicBezTo>
                    <a:pt x="20348" y="22789"/>
                    <a:pt x="22491" y="20836"/>
                    <a:pt x="23979" y="18526"/>
                  </a:cubicBezTo>
                  <a:cubicBezTo>
                    <a:pt x="24694" y="18526"/>
                    <a:pt x="25408" y="18491"/>
                    <a:pt x="26134" y="18431"/>
                  </a:cubicBezTo>
                  <a:cubicBezTo>
                    <a:pt x="28670" y="18193"/>
                    <a:pt x="31206" y="17598"/>
                    <a:pt x="33600" y="16669"/>
                  </a:cubicBezTo>
                  <a:lnTo>
                    <a:pt x="33611" y="16669"/>
                  </a:lnTo>
                  <a:cubicBezTo>
                    <a:pt x="33921" y="16538"/>
                    <a:pt x="34219" y="16419"/>
                    <a:pt x="34516" y="16288"/>
                  </a:cubicBezTo>
                  <a:lnTo>
                    <a:pt x="34540" y="16276"/>
                  </a:lnTo>
                  <a:cubicBezTo>
                    <a:pt x="34826" y="16145"/>
                    <a:pt x="35124" y="16002"/>
                    <a:pt x="35409" y="15859"/>
                  </a:cubicBezTo>
                  <a:cubicBezTo>
                    <a:pt x="36016" y="15538"/>
                    <a:pt x="36612" y="15193"/>
                    <a:pt x="37159" y="14800"/>
                  </a:cubicBezTo>
                  <a:cubicBezTo>
                    <a:pt x="38076" y="14145"/>
                    <a:pt x="38945" y="13383"/>
                    <a:pt x="39600" y="12454"/>
                  </a:cubicBezTo>
                  <a:cubicBezTo>
                    <a:pt x="39600" y="12454"/>
                    <a:pt x="39612" y="12442"/>
                    <a:pt x="39612" y="12430"/>
                  </a:cubicBezTo>
                  <a:cubicBezTo>
                    <a:pt x="39624" y="12418"/>
                    <a:pt x="39636" y="12407"/>
                    <a:pt x="39636" y="12395"/>
                  </a:cubicBezTo>
                  <a:cubicBezTo>
                    <a:pt x="40255" y="11454"/>
                    <a:pt x="40624" y="10204"/>
                    <a:pt x="40279" y="9156"/>
                  </a:cubicBezTo>
                  <a:lnTo>
                    <a:pt x="40207" y="9061"/>
                  </a:lnTo>
                  <a:lnTo>
                    <a:pt x="40148" y="9037"/>
                  </a:lnTo>
                  <a:lnTo>
                    <a:pt x="40100" y="9037"/>
                  </a:lnTo>
                  <a:lnTo>
                    <a:pt x="40041" y="9061"/>
                  </a:lnTo>
                  <a:lnTo>
                    <a:pt x="40005" y="9097"/>
                  </a:lnTo>
                  <a:lnTo>
                    <a:pt x="39981" y="9216"/>
                  </a:lnTo>
                  <a:cubicBezTo>
                    <a:pt x="39993" y="9394"/>
                    <a:pt x="40005" y="9585"/>
                    <a:pt x="39993" y="9763"/>
                  </a:cubicBezTo>
                  <a:cubicBezTo>
                    <a:pt x="39922" y="10609"/>
                    <a:pt x="39469" y="11323"/>
                    <a:pt x="38910" y="11906"/>
                  </a:cubicBezTo>
                  <a:cubicBezTo>
                    <a:pt x="38302" y="12573"/>
                    <a:pt x="37564" y="13109"/>
                    <a:pt x="36790" y="13561"/>
                  </a:cubicBezTo>
                  <a:cubicBezTo>
                    <a:pt x="36612" y="13657"/>
                    <a:pt x="36386" y="13776"/>
                    <a:pt x="36386" y="13776"/>
                  </a:cubicBezTo>
                  <a:cubicBezTo>
                    <a:pt x="35766" y="14133"/>
                    <a:pt x="35124" y="14443"/>
                    <a:pt x="34469" y="14740"/>
                  </a:cubicBezTo>
                  <a:cubicBezTo>
                    <a:pt x="34219" y="14847"/>
                    <a:pt x="33921" y="14966"/>
                    <a:pt x="33921" y="14966"/>
                  </a:cubicBezTo>
                  <a:cubicBezTo>
                    <a:pt x="32849" y="15419"/>
                    <a:pt x="31718" y="15824"/>
                    <a:pt x="30563" y="16133"/>
                  </a:cubicBezTo>
                  <a:cubicBezTo>
                    <a:pt x="28635" y="16669"/>
                    <a:pt x="26730" y="17002"/>
                    <a:pt x="24789" y="17098"/>
                  </a:cubicBezTo>
                  <a:lnTo>
                    <a:pt x="24789" y="17074"/>
                  </a:lnTo>
                  <a:cubicBezTo>
                    <a:pt x="25563" y="15502"/>
                    <a:pt x="26003" y="13788"/>
                    <a:pt x="25968" y="12061"/>
                  </a:cubicBezTo>
                  <a:cubicBezTo>
                    <a:pt x="25932" y="10109"/>
                    <a:pt x="25229" y="8192"/>
                    <a:pt x="24027" y="6656"/>
                  </a:cubicBezTo>
                  <a:cubicBezTo>
                    <a:pt x="23146" y="5513"/>
                    <a:pt x="21919" y="4537"/>
                    <a:pt x="20574" y="4477"/>
                  </a:cubicBezTo>
                  <a:cubicBezTo>
                    <a:pt x="20529" y="4475"/>
                    <a:pt x="20484" y="4474"/>
                    <a:pt x="20439" y="4474"/>
                  </a:cubicBezTo>
                  <a:cubicBezTo>
                    <a:pt x="19690" y="4474"/>
                    <a:pt x="18977" y="4750"/>
                    <a:pt x="18348" y="5132"/>
                  </a:cubicBezTo>
                  <a:cubicBezTo>
                    <a:pt x="16955" y="5977"/>
                    <a:pt x="15704" y="7454"/>
                    <a:pt x="15181" y="9109"/>
                  </a:cubicBezTo>
                  <a:cubicBezTo>
                    <a:pt x="14800" y="10275"/>
                    <a:pt x="14573" y="11525"/>
                    <a:pt x="14692" y="12764"/>
                  </a:cubicBezTo>
                  <a:cubicBezTo>
                    <a:pt x="14788" y="13788"/>
                    <a:pt x="15157" y="14776"/>
                    <a:pt x="15776" y="15586"/>
                  </a:cubicBezTo>
                  <a:cubicBezTo>
                    <a:pt x="16407" y="16419"/>
                    <a:pt x="17300" y="17050"/>
                    <a:pt x="18264" y="17491"/>
                  </a:cubicBezTo>
                  <a:cubicBezTo>
                    <a:pt x="19669" y="18122"/>
                    <a:pt x="21205" y="18395"/>
                    <a:pt x="22741" y="18491"/>
                  </a:cubicBezTo>
                  <a:cubicBezTo>
                    <a:pt x="22777" y="18491"/>
                    <a:pt x="22801" y="18491"/>
                    <a:pt x="22824" y="18503"/>
                  </a:cubicBezTo>
                  <a:cubicBezTo>
                    <a:pt x="21824" y="19967"/>
                    <a:pt x="20574" y="21229"/>
                    <a:pt x="19145" y="22241"/>
                  </a:cubicBezTo>
                  <a:cubicBezTo>
                    <a:pt x="17288" y="23563"/>
                    <a:pt x="15133" y="24491"/>
                    <a:pt x="12895" y="24563"/>
                  </a:cubicBezTo>
                  <a:cubicBezTo>
                    <a:pt x="12814" y="24565"/>
                    <a:pt x="12734" y="24566"/>
                    <a:pt x="12654" y="24566"/>
                  </a:cubicBezTo>
                  <a:cubicBezTo>
                    <a:pt x="11854" y="24566"/>
                    <a:pt x="11056" y="24458"/>
                    <a:pt x="10287" y="24241"/>
                  </a:cubicBezTo>
                  <a:cubicBezTo>
                    <a:pt x="8394" y="23717"/>
                    <a:pt x="6739" y="22622"/>
                    <a:pt x="5370" y="21253"/>
                  </a:cubicBezTo>
                  <a:cubicBezTo>
                    <a:pt x="2881" y="18788"/>
                    <a:pt x="1107" y="15395"/>
                    <a:pt x="643" y="11835"/>
                  </a:cubicBezTo>
                  <a:cubicBezTo>
                    <a:pt x="441" y="10359"/>
                    <a:pt x="560" y="8870"/>
                    <a:pt x="834" y="7418"/>
                  </a:cubicBezTo>
                  <a:cubicBezTo>
                    <a:pt x="1119" y="5930"/>
                    <a:pt x="1488" y="4441"/>
                    <a:pt x="2024" y="3013"/>
                  </a:cubicBezTo>
                  <a:cubicBezTo>
                    <a:pt x="2405" y="2012"/>
                    <a:pt x="2953" y="977"/>
                    <a:pt x="3846" y="334"/>
                  </a:cubicBezTo>
                  <a:cubicBezTo>
                    <a:pt x="3882" y="298"/>
                    <a:pt x="3929" y="274"/>
                    <a:pt x="3953" y="238"/>
                  </a:cubicBezTo>
                  <a:cubicBezTo>
                    <a:pt x="4001" y="167"/>
                    <a:pt x="3953" y="72"/>
                    <a:pt x="3953" y="72"/>
                  </a:cubicBezTo>
                  <a:cubicBezTo>
                    <a:pt x="3917" y="24"/>
                    <a:pt x="3917" y="24"/>
                    <a:pt x="38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2"/>
            <p:cNvSpPr/>
            <p:nvPr/>
          </p:nvSpPr>
          <p:spPr>
            <a:xfrm>
              <a:off x="1598227" y="2500830"/>
              <a:ext cx="1180367" cy="522518"/>
            </a:xfrm>
            <a:custGeom>
              <a:avLst/>
              <a:gdLst/>
              <a:ahLst/>
              <a:cxnLst/>
              <a:rect l="l" t="t" r="r" b="b"/>
              <a:pathLst>
                <a:path w="14229" h="6299" extrusionOk="0">
                  <a:moveTo>
                    <a:pt x="13205" y="0"/>
                  </a:moveTo>
                  <a:cubicBezTo>
                    <a:pt x="12657" y="548"/>
                    <a:pt x="12026" y="989"/>
                    <a:pt x="11359" y="1381"/>
                  </a:cubicBezTo>
                  <a:cubicBezTo>
                    <a:pt x="11181" y="1477"/>
                    <a:pt x="10955" y="1596"/>
                    <a:pt x="10955" y="1596"/>
                  </a:cubicBezTo>
                  <a:cubicBezTo>
                    <a:pt x="10335" y="1953"/>
                    <a:pt x="9693" y="2263"/>
                    <a:pt x="9038" y="2560"/>
                  </a:cubicBezTo>
                  <a:cubicBezTo>
                    <a:pt x="8788" y="2667"/>
                    <a:pt x="8490" y="2786"/>
                    <a:pt x="8490" y="2786"/>
                  </a:cubicBezTo>
                  <a:cubicBezTo>
                    <a:pt x="7418" y="3239"/>
                    <a:pt x="6287" y="3644"/>
                    <a:pt x="5132" y="3953"/>
                  </a:cubicBezTo>
                  <a:cubicBezTo>
                    <a:pt x="3454" y="4429"/>
                    <a:pt x="1775" y="4739"/>
                    <a:pt x="84" y="4870"/>
                  </a:cubicBezTo>
                  <a:cubicBezTo>
                    <a:pt x="13" y="5334"/>
                    <a:pt x="1" y="5822"/>
                    <a:pt x="25" y="6299"/>
                  </a:cubicBezTo>
                  <a:cubicBezTo>
                    <a:pt x="251" y="6287"/>
                    <a:pt x="477" y="6263"/>
                    <a:pt x="703" y="6251"/>
                  </a:cubicBezTo>
                  <a:cubicBezTo>
                    <a:pt x="1858" y="6132"/>
                    <a:pt x="3025" y="5953"/>
                    <a:pt x="4168" y="5703"/>
                  </a:cubicBezTo>
                  <a:cubicBezTo>
                    <a:pt x="4180" y="5561"/>
                    <a:pt x="4192" y="5430"/>
                    <a:pt x="4228" y="5311"/>
                  </a:cubicBezTo>
                  <a:cubicBezTo>
                    <a:pt x="4359" y="4799"/>
                    <a:pt x="4775" y="4429"/>
                    <a:pt x="5228" y="4179"/>
                  </a:cubicBezTo>
                  <a:cubicBezTo>
                    <a:pt x="5311" y="4132"/>
                    <a:pt x="5382" y="4096"/>
                    <a:pt x="5466" y="4048"/>
                  </a:cubicBezTo>
                  <a:cubicBezTo>
                    <a:pt x="5752" y="3917"/>
                    <a:pt x="6037" y="3798"/>
                    <a:pt x="6335" y="3715"/>
                  </a:cubicBezTo>
                  <a:lnTo>
                    <a:pt x="6335" y="3715"/>
                  </a:lnTo>
                  <a:cubicBezTo>
                    <a:pt x="6311" y="4191"/>
                    <a:pt x="6311" y="4668"/>
                    <a:pt x="6228" y="5120"/>
                  </a:cubicBezTo>
                  <a:cubicBezTo>
                    <a:pt x="6228" y="5132"/>
                    <a:pt x="6228" y="5144"/>
                    <a:pt x="6228" y="5156"/>
                  </a:cubicBezTo>
                  <a:cubicBezTo>
                    <a:pt x="6883" y="4965"/>
                    <a:pt x="7526" y="4739"/>
                    <a:pt x="8169" y="4489"/>
                  </a:cubicBezTo>
                  <a:lnTo>
                    <a:pt x="8180" y="4489"/>
                  </a:lnTo>
                  <a:cubicBezTo>
                    <a:pt x="8490" y="4358"/>
                    <a:pt x="8788" y="4239"/>
                    <a:pt x="9085" y="4108"/>
                  </a:cubicBezTo>
                  <a:lnTo>
                    <a:pt x="9109" y="4096"/>
                  </a:lnTo>
                  <a:cubicBezTo>
                    <a:pt x="9395" y="3965"/>
                    <a:pt x="9693" y="3822"/>
                    <a:pt x="9978" y="3679"/>
                  </a:cubicBezTo>
                  <a:cubicBezTo>
                    <a:pt x="10585" y="3358"/>
                    <a:pt x="11181" y="3013"/>
                    <a:pt x="11728" y="2620"/>
                  </a:cubicBezTo>
                  <a:cubicBezTo>
                    <a:pt x="12645" y="1965"/>
                    <a:pt x="13514" y="1203"/>
                    <a:pt x="14169" y="274"/>
                  </a:cubicBezTo>
                  <a:cubicBezTo>
                    <a:pt x="14169" y="274"/>
                    <a:pt x="14181" y="262"/>
                    <a:pt x="14181" y="250"/>
                  </a:cubicBezTo>
                  <a:cubicBezTo>
                    <a:pt x="14193" y="238"/>
                    <a:pt x="14205" y="227"/>
                    <a:pt x="14205" y="215"/>
                  </a:cubicBezTo>
                  <a:cubicBezTo>
                    <a:pt x="14217" y="203"/>
                    <a:pt x="14229" y="191"/>
                    <a:pt x="14229" y="179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2"/>
            <p:cNvSpPr/>
            <p:nvPr/>
          </p:nvSpPr>
          <p:spPr>
            <a:xfrm>
              <a:off x="2541496" y="3923061"/>
              <a:ext cx="252930" cy="281541"/>
            </a:xfrm>
            <a:custGeom>
              <a:avLst/>
              <a:gdLst/>
              <a:ahLst/>
              <a:cxnLst/>
              <a:rect l="l" t="t" r="r" b="b"/>
              <a:pathLst>
                <a:path w="3049" h="3394" extrusionOk="0">
                  <a:moveTo>
                    <a:pt x="286" y="227"/>
                  </a:moveTo>
                  <a:cubicBezTo>
                    <a:pt x="72" y="286"/>
                    <a:pt x="0" y="846"/>
                    <a:pt x="36" y="1012"/>
                  </a:cubicBezTo>
                  <a:cubicBezTo>
                    <a:pt x="60" y="1108"/>
                    <a:pt x="119" y="1203"/>
                    <a:pt x="179" y="1274"/>
                  </a:cubicBezTo>
                  <a:cubicBezTo>
                    <a:pt x="667" y="1929"/>
                    <a:pt x="1298" y="2596"/>
                    <a:pt x="2012" y="2989"/>
                  </a:cubicBezTo>
                  <a:cubicBezTo>
                    <a:pt x="2727" y="3394"/>
                    <a:pt x="3048" y="3013"/>
                    <a:pt x="2858" y="2274"/>
                  </a:cubicBezTo>
                  <a:cubicBezTo>
                    <a:pt x="2786" y="1965"/>
                    <a:pt x="2667" y="1655"/>
                    <a:pt x="2584" y="1346"/>
                  </a:cubicBezTo>
                  <a:cubicBezTo>
                    <a:pt x="2441" y="881"/>
                    <a:pt x="2358" y="417"/>
                    <a:pt x="2120" y="0"/>
                  </a:cubicBezTo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2"/>
            <p:cNvSpPr/>
            <p:nvPr/>
          </p:nvSpPr>
          <p:spPr>
            <a:xfrm>
              <a:off x="3174600" y="3660349"/>
              <a:ext cx="206475" cy="301283"/>
            </a:xfrm>
            <a:custGeom>
              <a:avLst/>
              <a:gdLst/>
              <a:ahLst/>
              <a:cxnLst/>
              <a:rect l="l" t="t" r="r" b="b"/>
              <a:pathLst>
                <a:path w="2489" h="3632" extrusionOk="0">
                  <a:moveTo>
                    <a:pt x="417" y="0"/>
                  </a:moveTo>
                  <a:cubicBezTo>
                    <a:pt x="203" y="0"/>
                    <a:pt x="0" y="536"/>
                    <a:pt x="0" y="703"/>
                  </a:cubicBezTo>
                  <a:cubicBezTo>
                    <a:pt x="0" y="798"/>
                    <a:pt x="48" y="905"/>
                    <a:pt x="84" y="988"/>
                  </a:cubicBezTo>
                  <a:cubicBezTo>
                    <a:pt x="405" y="1739"/>
                    <a:pt x="881" y="2524"/>
                    <a:pt x="1488" y="3072"/>
                  </a:cubicBezTo>
                  <a:cubicBezTo>
                    <a:pt x="2096" y="3632"/>
                    <a:pt x="2489" y="3334"/>
                    <a:pt x="2477" y="2572"/>
                  </a:cubicBezTo>
                  <a:cubicBezTo>
                    <a:pt x="2477" y="2251"/>
                    <a:pt x="2429" y="1917"/>
                    <a:pt x="2405" y="1596"/>
                  </a:cubicBezTo>
                  <a:cubicBezTo>
                    <a:pt x="2381" y="1119"/>
                    <a:pt x="2393" y="643"/>
                    <a:pt x="2262" y="179"/>
                  </a:cubicBezTo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2"/>
            <p:cNvSpPr/>
            <p:nvPr/>
          </p:nvSpPr>
          <p:spPr>
            <a:xfrm>
              <a:off x="2948385" y="1304728"/>
              <a:ext cx="188723" cy="198671"/>
            </a:xfrm>
            <a:custGeom>
              <a:avLst/>
              <a:gdLst/>
              <a:ahLst/>
              <a:cxnLst/>
              <a:rect l="l" t="t" r="r" b="b"/>
              <a:pathLst>
                <a:path w="2275" h="2395" extrusionOk="0">
                  <a:moveTo>
                    <a:pt x="1632" y="2215"/>
                  </a:moveTo>
                  <a:cubicBezTo>
                    <a:pt x="1513" y="2394"/>
                    <a:pt x="96" y="2132"/>
                    <a:pt x="36" y="1858"/>
                  </a:cubicBezTo>
                  <a:cubicBezTo>
                    <a:pt x="1" y="1644"/>
                    <a:pt x="429" y="1703"/>
                    <a:pt x="620" y="1608"/>
                  </a:cubicBezTo>
                  <a:cubicBezTo>
                    <a:pt x="775" y="1537"/>
                    <a:pt x="48" y="608"/>
                    <a:pt x="263" y="441"/>
                  </a:cubicBezTo>
                  <a:cubicBezTo>
                    <a:pt x="370" y="358"/>
                    <a:pt x="691" y="703"/>
                    <a:pt x="846" y="822"/>
                  </a:cubicBezTo>
                  <a:cubicBezTo>
                    <a:pt x="846" y="822"/>
                    <a:pt x="763" y="144"/>
                    <a:pt x="929" y="72"/>
                  </a:cubicBezTo>
                  <a:cubicBezTo>
                    <a:pt x="989" y="37"/>
                    <a:pt x="1263" y="453"/>
                    <a:pt x="1334" y="680"/>
                  </a:cubicBezTo>
                  <a:cubicBezTo>
                    <a:pt x="1346" y="680"/>
                    <a:pt x="1370" y="72"/>
                    <a:pt x="1525" y="37"/>
                  </a:cubicBezTo>
                  <a:cubicBezTo>
                    <a:pt x="1715" y="1"/>
                    <a:pt x="1822" y="668"/>
                    <a:pt x="1822" y="656"/>
                  </a:cubicBezTo>
                  <a:cubicBezTo>
                    <a:pt x="1882" y="549"/>
                    <a:pt x="1953" y="263"/>
                    <a:pt x="2132" y="358"/>
                  </a:cubicBezTo>
                  <a:cubicBezTo>
                    <a:pt x="2275" y="430"/>
                    <a:pt x="2203" y="1251"/>
                    <a:pt x="2180" y="1334"/>
                  </a:cubicBezTo>
                  <a:cubicBezTo>
                    <a:pt x="2001" y="1930"/>
                    <a:pt x="1632" y="2215"/>
                    <a:pt x="1632" y="2215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1931121" y="3029241"/>
              <a:ext cx="183745" cy="198588"/>
            </a:xfrm>
            <a:custGeom>
              <a:avLst/>
              <a:gdLst/>
              <a:ahLst/>
              <a:cxnLst/>
              <a:rect l="l" t="t" r="r" b="b"/>
              <a:pathLst>
                <a:path w="2215" h="2394" extrusionOk="0">
                  <a:moveTo>
                    <a:pt x="536" y="179"/>
                  </a:moveTo>
                  <a:cubicBezTo>
                    <a:pt x="655" y="0"/>
                    <a:pt x="2084" y="179"/>
                    <a:pt x="2143" y="453"/>
                  </a:cubicBezTo>
                  <a:cubicBezTo>
                    <a:pt x="2203" y="655"/>
                    <a:pt x="1762" y="607"/>
                    <a:pt x="1584" y="715"/>
                  </a:cubicBezTo>
                  <a:cubicBezTo>
                    <a:pt x="1429" y="810"/>
                    <a:pt x="2215" y="1691"/>
                    <a:pt x="2012" y="1869"/>
                  </a:cubicBezTo>
                  <a:cubicBezTo>
                    <a:pt x="1905" y="1965"/>
                    <a:pt x="1560" y="1631"/>
                    <a:pt x="1405" y="1524"/>
                  </a:cubicBezTo>
                  <a:cubicBezTo>
                    <a:pt x="1393" y="1524"/>
                    <a:pt x="1524" y="2191"/>
                    <a:pt x="1369" y="2274"/>
                  </a:cubicBezTo>
                  <a:cubicBezTo>
                    <a:pt x="1310" y="2310"/>
                    <a:pt x="1012" y="1917"/>
                    <a:pt x="917" y="1703"/>
                  </a:cubicBezTo>
                  <a:cubicBezTo>
                    <a:pt x="917" y="1691"/>
                    <a:pt x="917" y="2298"/>
                    <a:pt x="774" y="2346"/>
                  </a:cubicBezTo>
                  <a:cubicBezTo>
                    <a:pt x="584" y="2393"/>
                    <a:pt x="441" y="1738"/>
                    <a:pt x="429" y="1750"/>
                  </a:cubicBezTo>
                  <a:cubicBezTo>
                    <a:pt x="393" y="1858"/>
                    <a:pt x="322" y="2143"/>
                    <a:pt x="155" y="2060"/>
                  </a:cubicBezTo>
                  <a:cubicBezTo>
                    <a:pt x="0" y="2000"/>
                    <a:pt x="24" y="1179"/>
                    <a:pt x="48" y="1084"/>
                  </a:cubicBezTo>
                  <a:cubicBezTo>
                    <a:pt x="191" y="476"/>
                    <a:pt x="536" y="179"/>
                    <a:pt x="536" y="179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1667410" y="2135421"/>
              <a:ext cx="769491" cy="1034832"/>
            </a:xfrm>
            <a:custGeom>
              <a:avLst/>
              <a:gdLst/>
              <a:ahLst/>
              <a:cxnLst/>
              <a:rect l="l" t="t" r="r" b="b"/>
              <a:pathLst>
                <a:path w="9276" h="12475" extrusionOk="0">
                  <a:moveTo>
                    <a:pt x="7132" y="0"/>
                  </a:moveTo>
                  <a:cubicBezTo>
                    <a:pt x="7049" y="0"/>
                    <a:pt x="6977" y="0"/>
                    <a:pt x="6894" y="12"/>
                  </a:cubicBezTo>
                  <a:cubicBezTo>
                    <a:pt x="6680" y="48"/>
                    <a:pt x="6620" y="48"/>
                    <a:pt x="6418" y="107"/>
                  </a:cubicBezTo>
                  <a:cubicBezTo>
                    <a:pt x="6346" y="143"/>
                    <a:pt x="6275" y="179"/>
                    <a:pt x="6192" y="202"/>
                  </a:cubicBezTo>
                  <a:lnTo>
                    <a:pt x="6192" y="214"/>
                  </a:lnTo>
                  <a:cubicBezTo>
                    <a:pt x="5322" y="631"/>
                    <a:pt x="4501" y="1167"/>
                    <a:pt x="3727" y="1750"/>
                  </a:cubicBezTo>
                  <a:cubicBezTo>
                    <a:pt x="2512" y="2667"/>
                    <a:pt x="1393" y="3798"/>
                    <a:pt x="715" y="5191"/>
                  </a:cubicBezTo>
                  <a:cubicBezTo>
                    <a:pt x="226" y="6167"/>
                    <a:pt x="0" y="7287"/>
                    <a:pt x="107" y="8370"/>
                  </a:cubicBezTo>
                  <a:cubicBezTo>
                    <a:pt x="215" y="9465"/>
                    <a:pt x="667" y="10513"/>
                    <a:pt x="1310" y="11418"/>
                  </a:cubicBezTo>
                  <a:cubicBezTo>
                    <a:pt x="1417" y="11561"/>
                    <a:pt x="1524" y="11716"/>
                    <a:pt x="1655" y="11847"/>
                  </a:cubicBezTo>
                  <a:cubicBezTo>
                    <a:pt x="1941" y="12144"/>
                    <a:pt x="2298" y="12347"/>
                    <a:pt x="2691" y="12430"/>
                  </a:cubicBezTo>
                  <a:cubicBezTo>
                    <a:pt x="2829" y="12460"/>
                    <a:pt x="2969" y="12474"/>
                    <a:pt x="3108" y="12474"/>
                  </a:cubicBezTo>
                  <a:cubicBezTo>
                    <a:pt x="3858" y="12474"/>
                    <a:pt x="4592" y="12059"/>
                    <a:pt x="4953" y="11406"/>
                  </a:cubicBezTo>
                  <a:cubicBezTo>
                    <a:pt x="5275" y="10847"/>
                    <a:pt x="5299" y="10132"/>
                    <a:pt x="5037" y="9537"/>
                  </a:cubicBezTo>
                  <a:cubicBezTo>
                    <a:pt x="4941" y="9346"/>
                    <a:pt x="4906" y="9311"/>
                    <a:pt x="4787" y="9132"/>
                  </a:cubicBezTo>
                  <a:lnTo>
                    <a:pt x="4775" y="9120"/>
                  </a:lnTo>
                  <a:cubicBezTo>
                    <a:pt x="4548" y="8823"/>
                    <a:pt x="4346" y="8489"/>
                    <a:pt x="4275" y="8132"/>
                  </a:cubicBezTo>
                  <a:cubicBezTo>
                    <a:pt x="4156" y="7620"/>
                    <a:pt x="4358" y="7108"/>
                    <a:pt x="4644" y="6668"/>
                  </a:cubicBezTo>
                  <a:cubicBezTo>
                    <a:pt x="4691" y="6596"/>
                    <a:pt x="4751" y="6525"/>
                    <a:pt x="4798" y="6453"/>
                  </a:cubicBezTo>
                  <a:cubicBezTo>
                    <a:pt x="5537" y="5477"/>
                    <a:pt x="6549" y="4751"/>
                    <a:pt x="7608" y="4155"/>
                  </a:cubicBezTo>
                  <a:cubicBezTo>
                    <a:pt x="7811" y="4048"/>
                    <a:pt x="8025" y="3953"/>
                    <a:pt x="8216" y="3834"/>
                  </a:cubicBezTo>
                  <a:cubicBezTo>
                    <a:pt x="8418" y="3703"/>
                    <a:pt x="8597" y="3536"/>
                    <a:pt x="8751" y="3346"/>
                  </a:cubicBezTo>
                  <a:cubicBezTo>
                    <a:pt x="9144" y="2834"/>
                    <a:pt x="9275" y="2131"/>
                    <a:pt x="9097" y="1512"/>
                  </a:cubicBezTo>
                  <a:cubicBezTo>
                    <a:pt x="8882" y="726"/>
                    <a:pt x="8168" y="119"/>
                    <a:pt x="7370" y="12"/>
                  </a:cubicBezTo>
                  <a:cubicBezTo>
                    <a:pt x="7299" y="0"/>
                    <a:pt x="7215" y="0"/>
                    <a:pt x="7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2"/>
            <p:cNvSpPr/>
            <p:nvPr/>
          </p:nvSpPr>
          <p:spPr>
            <a:xfrm>
              <a:off x="2559248" y="1415388"/>
              <a:ext cx="834693" cy="906007"/>
            </a:xfrm>
            <a:custGeom>
              <a:avLst/>
              <a:gdLst/>
              <a:ahLst/>
              <a:cxnLst/>
              <a:rect l="l" t="t" r="r" b="b"/>
              <a:pathLst>
                <a:path w="10062" h="10922" extrusionOk="0">
                  <a:moveTo>
                    <a:pt x="6871" y="0"/>
                  </a:moveTo>
                  <a:cubicBezTo>
                    <a:pt x="6370" y="24"/>
                    <a:pt x="5858" y="215"/>
                    <a:pt x="5477" y="572"/>
                  </a:cubicBezTo>
                  <a:cubicBezTo>
                    <a:pt x="4870" y="1155"/>
                    <a:pt x="4680" y="2108"/>
                    <a:pt x="5001" y="2870"/>
                  </a:cubicBezTo>
                  <a:cubicBezTo>
                    <a:pt x="5049" y="3001"/>
                    <a:pt x="5132" y="3144"/>
                    <a:pt x="5132" y="3144"/>
                  </a:cubicBezTo>
                  <a:cubicBezTo>
                    <a:pt x="5251" y="3334"/>
                    <a:pt x="5347" y="3537"/>
                    <a:pt x="5442" y="3727"/>
                  </a:cubicBezTo>
                  <a:cubicBezTo>
                    <a:pt x="5597" y="4084"/>
                    <a:pt x="5728" y="4453"/>
                    <a:pt x="5692" y="4822"/>
                  </a:cubicBezTo>
                  <a:cubicBezTo>
                    <a:pt x="5656" y="5275"/>
                    <a:pt x="5287" y="5584"/>
                    <a:pt x="4906" y="5823"/>
                  </a:cubicBezTo>
                  <a:cubicBezTo>
                    <a:pt x="4061" y="6358"/>
                    <a:pt x="3061" y="6632"/>
                    <a:pt x="2072" y="6775"/>
                  </a:cubicBezTo>
                  <a:cubicBezTo>
                    <a:pt x="1727" y="6823"/>
                    <a:pt x="1382" y="6906"/>
                    <a:pt x="1096" y="7096"/>
                  </a:cubicBezTo>
                  <a:cubicBezTo>
                    <a:pt x="358" y="7573"/>
                    <a:pt x="1" y="8501"/>
                    <a:pt x="191" y="9335"/>
                  </a:cubicBezTo>
                  <a:cubicBezTo>
                    <a:pt x="417" y="10228"/>
                    <a:pt x="1251" y="10895"/>
                    <a:pt x="2156" y="10918"/>
                  </a:cubicBezTo>
                  <a:cubicBezTo>
                    <a:pt x="2182" y="10921"/>
                    <a:pt x="2209" y="10922"/>
                    <a:pt x="2237" y="10922"/>
                  </a:cubicBezTo>
                  <a:cubicBezTo>
                    <a:pt x="2347" y="10922"/>
                    <a:pt x="2453" y="10906"/>
                    <a:pt x="2453" y="10906"/>
                  </a:cubicBezTo>
                  <a:cubicBezTo>
                    <a:pt x="2977" y="10847"/>
                    <a:pt x="3489" y="10752"/>
                    <a:pt x="3989" y="10621"/>
                  </a:cubicBezTo>
                  <a:cubicBezTo>
                    <a:pt x="5466" y="10252"/>
                    <a:pt x="6942" y="9644"/>
                    <a:pt x="8085" y="8609"/>
                  </a:cubicBezTo>
                  <a:cubicBezTo>
                    <a:pt x="8514" y="8216"/>
                    <a:pt x="8883" y="7775"/>
                    <a:pt x="9168" y="7275"/>
                  </a:cubicBezTo>
                  <a:cubicBezTo>
                    <a:pt x="9466" y="6775"/>
                    <a:pt x="9668" y="6227"/>
                    <a:pt x="9776" y="5656"/>
                  </a:cubicBezTo>
                  <a:cubicBezTo>
                    <a:pt x="10061" y="4072"/>
                    <a:pt x="9538" y="2453"/>
                    <a:pt x="8728" y="1060"/>
                  </a:cubicBezTo>
                  <a:cubicBezTo>
                    <a:pt x="8371" y="453"/>
                    <a:pt x="7716" y="36"/>
                    <a:pt x="7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2"/>
            <p:cNvSpPr/>
            <p:nvPr/>
          </p:nvSpPr>
          <p:spPr>
            <a:xfrm>
              <a:off x="2058538" y="1973413"/>
              <a:ext cx="1525045" cy="2046521"/>
            </a:xfrm>
            <a:custGeom>
              <a:avLst/>
              <a:gdLst/>
              <a:ahLst/>
              <a:cxnLst/>
              <a:rect l="l" t="t" r="r" b="b"/>
              <a:pathLst>
                <a:path w="18384" h="24671" extrusionOk="0">
                  <a:moveTo>
                    <a:pt x="4501" y="16419"/>
                  </a:moveTo>
                  <a:cubicBezTo>
                    <a:pt x="3929" y="15502"/>
                    <a:pt x="3120" y="14145"/>
                    <a:pt x="2667" y="13407"/>
                  </a:cubicBezTo>
                  <a:cubicBezTo>
                    <a:pt x="2000" y="12311"/>
                    <a:pt x="1667" y="10311"/>
                    <a:pt x="1250" y="9002"/>
                  </a:cubicBezTo>
                  <a:cubicBezTo>
                    <a:pt x="881" y="7847"/>
                    <a:pt x="0" y="6680"/>
                    <a:pt x="143" y="5549"/>
                  </a:cubicBezTo>
                  <a:cubicBezTo>
                    <a:pt x="274" y="4418"/>
                    <a:pt x="584" y="2727"/>
                    <a:pt x="2084" y="2239"/>
                  </a:cubicBezTo>
                  <a:lnTo>
                    <a:pt x="7537" y="489"/>
                  </a:lnTo>
                  <a:cubicBezTo>
                    <a:pt x="9049" y="0"/>
                    <a:pt x="10394" y="1012"/>
                    <a:pt x="11049" y="2036"/>
                  </a:cubicBezTo>
                  <a:cubicBezTo>
                    <a:pt x="11704" y="3048"/>
                    <a:pt x="12526" y="5251"/>
                    <a:pt x="13061" y="7192"/>
                  </a:cubicBezTo>
                  <a:cubicBezTo>
                    <a:pt x="13097" y="7216"/>
                    <a:pt x="15121" y="8966"/>
                    <a:pt x="15907" y="9966"/>
                  </a:cubicBezTo>
                  <a:cubicBezTo>
                    <a:pt x="17121" y="11514"/>
                    <a:pt x="18038" y="13335"/>
                    <a:pt x="18241" y="15312"/>
                  </a:cubicBezTo>
                  <a:cubicBezTo>
                    <a:pt x="18383" y="16860"/>
                    <a:pt x="18062" y="18443"/>
                    <a:pt x="17336" y="19824"/>
                  </a:cubicBezTo>
                  <a:lnTo>
                    <a:pt x="17324" y="19836"/>
                  </a:lnTo>
                  <a:cubicBezTo>
                    <a:pt x="17193" y="20062"/>
                    <a:pt x="17169" y="20122"/>
                    <a:pt x="17014" y="20312"/>
                  </a:cubicBezTo>
                  <a:cubicBezTo>
                    <a:pt x="16336" y="21122"/>
                    <a:pt x="15204" y="21515"/>
                    <a:pt x="14169" y="21277"/>
                  </a:cubicBezTo>
                  <a:cubicBezTo>
                    <a:pt x="13240" y="21051"/>
                    <a:pt x="12442" y="20324"/>
                    <a:pt x="12133" y="19419"/>
                  </a:cubicBezTo>
                  <a:cubicBezTo>
                    <a:pt x="11918" y="18788"/>
                    <a:pt x="11942" y="18074"/>
                    <a:pt x="12192" y="17455"/>
                  </a:cubicBezTo>
                  <a:cubicBezTo>
                    <a:pt x="12275" y="17264"/>
                    <a:pt x="12371" y="17086"/>
                    <a:pt x="12454" y="16907"/>
                  </a:cubicBezTo>
                  <a:cubicBezTo>
                    <a:pt x="12549" y="16645"/>
                    <a:pt x="12609" y="16360"/>
                    <a:pt x="12609" y="16074"/>
                  </a:cubicBezTo>
                  <a:cubicBezTo>
                    <a:pt x="12597" y="15371"/>
                    <a:pt x="12287" y="14716"/>
                    <a:pt x="11930" y="14145"/>
                  </a:cubicBezTo>
                  <a:cubicBezTo>
                    <a:pt x="11383" y="13276"/>
                    <a:pt x="10680" y="12514"/>
                    <a:pt x="9870" y="11871"/>
                  </a:cubicBezTo>
                  <a:cubicBezTo>
                    <a:pt x="9847" y="11859"/>
                    <a:pt x="9811" y="11835"/>
                    <a:pt x="9811" y="11835"/>
                  </a:cubicBezTo>
                  <a:lnTo>
                    <a:pt x="9704" y="11740"/>
                  </a:lnTo>
                  <a:cubicBezTo>
                    <a:pt x="9632" y="11752"/>
                    <a:pt x="9573" y="11776"/>
                    <a:pt x="9513" y="11799"/>
                  </a:cubicBezTo>
                  <a:lnTo>
                    <a:pt x="8549" y="12180"/>
                  </a:lnTo>
                  <a:cubicBezTo>
                    <a:pt x="8799" y="12609"/>
                    <a:pt x="9061" y="13038"/>
                    <a:pt x="9335" y="13454"/>
                  </a:cubicBezTo>
                  <a:cubicBezTo>
                    <a:pt x="9847" y="14300"/>
                    <a:pt x="10323" y="15169"/>
                    <a:pt x="10585" y="16121"/>
                  </a:cubicBezTo>
                  <a:cubicBezTo>
                    <a:pt x="10990" y="17657"/>
                    <a:pt x="10871" y="19288"/>
                    <a:pt x="10597" y="20872"/>
                  </a:cubicBezTo>
                  <a:cubicBezTo>
                    <a:pt x="10525" y="21360"/>
                    <a:pt x="10430" y="21848"/>
                    <a:pt x="10323" y="22325"/>
                  </a:cubicBezTo>
                  <a:lnTo>
                    <a:pt x="10311" y="22360"/>
                  </a:lnTo>
                  <a:lnTo>
                    <a:pt x="10311" y="22396"/>
                  </a:lnTo>
                  <a:lnTo>
                    <a:pt x="10228" y="22670"/>
                  </a:lnTo>
                  <a:cubicBezTo>
                    <a:pt x="10204" y="22765"/>
                    <a:pt x="10168" y="22860"/>
                    <a:pt x="10132" y="22944"/>
                  </a:cubicBezTo>
                  <a:cubicBezTo>
                    <a:pt x="9704" y="23908"/>
                    <a:pt x="8716" y="24587"/>
                    <a:pt x="7656" y="24634"/>
                  </a:cubicBezTo>
                  <a:cubicBezTo>
                    <a:pt x="6894" y="24670"/>
                    <a:pt x="6120" y="24372"/>
                    <a:pt x="5572" y="23837"/>
                  </a:cubicBezTo>
                  <a:cubicBezTo>
                    <a:pt x="4953" y="23241"/>
                    <a:pt x="4620" y="22360"/>
                    <a:pt x="4715" y="21491"/>
                  </a:cubicBezTo>
                  <a:cubicBezTo>
                    <a:pt x="4739" y="21313"/>
                    <a:pt x="4786" y="21134"/>
                    <a:pt x="4822" y="20955"/>
                  </a:cubicBezTo>
                  <a:cubicBezTo>
                    <a:pt x="5013" y="20039"/>
                    <a:pt x="5203" y="19110"/>
                    <a:pt x="5179" y="18157"/>
                  </a:cubicBezTo>
                  <a:cubicBezTo>
                    <a:pt x="5179" y="17943"/>
                    <a:pt x="5156" y="17717"/>
                    <a:pt x="5084" y="17514"/>
                  </a:cubicBezTo>
                  <a:cubicBezTo>
                    <a:pt x="4965" y="17122"/>
                    <a:pt x="4727" y="16776"/>
                    <a:pt x="4501" y="164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2"/>
            <p:cNvSpPr/>
            <p:nvPr/>
          </p:nvSpPr>
          <p:spPr>
            <a:xfrm>
              <a:off x="1825437" y="2511696"/>
              <a:ext cx="1514178" cy="1505505"/>
            </a:xfrm>
            <a:custGeom>
              <a:avLst/>
              <a:gdLst/>
              <a:ahLst/>
              <a:cxnLst/>
              <a:rect l="l" t="t" r="r" b="b"/>
              <a:pathLst>
                <a:path w="18253" h="18149" extrusionOk="0">
                  <a:moveTo>
                    <a:pt x="13252" y="4513"/>
                  </a:moveTo>
                  <a:cubicBezTo>
                    <a:pt x="13192" y="4525"/>
                    <a:pt x="12526" y="5263"/>
                    <a:pt x="12526" y="5263"/>
                  </a:cubicBezTo>
                  <a:lnTo>
                    <a:pt x="12621" y="5346"/>
                  </a:lnTo>
                  <a:cubicBezTo>
                    <a:pt x="12621" y="5346"/>
                    <a:pt x="12657" y="5370"/>
                    <a:pt x="12680" y="5382"/>
                  </a:cubicBezTo>
                  <a:cubicBezTo>
                    <a:pt x="13490" y="6025"/>
                    <a:pt x="14193" y="6787"/>
                    <a:pt x="14740" y="7656"/>
                  </a:cubicBezTo>
                  <a:cubicBezTo>
                    <a:pt x="15097" y="8227"/>
                    <a:pt x="15407" y="8882"/>
                    <a:pt x="15419" y="9585"/>
                  </a:cubicBezTo>
                  <a:cubicBezTo>
                    <a:pt x="15419" y="9871"/>
                    <a:pt x="15359" y="10156"/>
                    <a:pt x="15264" y="10418"/>
                  </a:cubicBezTo>
                  <a:cubicBezTo>
                    <a:pt x="15181" y="10597"/>
                    <a:pt x="15085" y="10775"/>
                    <a:pt x="15002" y="10966"/>
                  </a:cubicBezTo>
                  <a:cubicBezTo>
                    <a:pt x="14752" y="11585"/>
                    <a:pt x="14728" y="12299"/>
                    <a:pt x="14943" y="12930"/>
                  </a:cubicBezTo>
                  <a:cubicBezTo>
                    <a:pt x="15252" y="13835"/>
                    <a:pt x="16050" y="14562"/>
                    <a:pt x="16979" y="14788"/>
                  </a:cubicBezTo>
                  <a:cubicBezTo>
                    <a:pt x="17187" y="14835"/>
                    <a:pt x="17401" y="14859"/>
                    <a:pt x="17616" y="14859"/>
                  </a:cubicBezTo>
                  <a:cubicBezTo>
                    <a:pt x="17830" y="14859"/>
                    <a:pt x="18044" y="14835"/>
                    <a:pt x="18253" y="14788"/>
                  </a:cubicBezTo>
                  <a:cubicBezTo>
                    <a:pt x="18145" y="14776"/>
                    <a:pt x="18050" y="14764"/>
                    <a:pt x="17943" y="14740"/>
                  </a:cubicBezTo>
                  <a:cubicBezTo>
                    <a:pt x="17014" y="14514"/>
                    <a:pt x="16217" y="13788"/>
                    <a:pt x="15907" y="12883"/>
                  </a:cubicBezTo>
                  <a:cubicBezTo>
                    <a:pt x="15693" y="12252"/>
                    <a:pt x="15717" y="11537"/>
                    <a:pt x="15967" y="10918"/>
                  </a:cubicBezTo>
                  <a:cubicBezTo>
                    <a:pt x="16050" y="10728"/>
                    <a:pt x="16157" y="10549"/>
                    <a:pt x="16228" y="10371"/>
                  </a:cubicBezTo>
                  <a:cubicBezTo>
                    <a:pt x="16324" y="10109"/>
                    <a:pt x="16383" y="9823"/>
                    <a:pt x="16383" y="9537"/>
                  </a:cubicBezTo>
                  <a:cubicBezTo>
                    <a:pt x="16371" y="8835"/>
                    <a:pt x="16062" y="8180"/>
                    <a:pt x="15705" y="7608"/>
                  </a:cubicBezTo>
                  <a:cubicBezTo>
                    <a:pt x="15157" y="6739"/>
                    <a:pt x="13252" y="4513"/>
                    <a:pt x="13252" y="4513"/>
                  </a:cubicBezTo>
                  <a:close/>
                  <a:moveTo>
                    <a:pt x="4013" y="0"/>
                  </a:moveTo>
                  <a:cubicBezTo>
                    <a:pt x="3929" y="72"/>
                    <a:pt x="3834" y="131"/>
                    <a:pt x="3751" y="191"/>
                  </a:cubicBezTo>
                  <a:lnTo>
                    <a:pt x="3751" y="203"/>
                  </a:lnTo>
                  <a:lnTo>
                    <a:pt x="3739" y="203"/>
                  </a:lnTo>
                  <a:lnTo>
                    <a:pt x="3727" y="215"/>
                  </a:lnTo>
                  <a:lnTo>
                    <a:pt x="3715" y="215"/>
                  </a:lnTo>
                  <a:lnTo>
                    <a:pt x="3715" y="227"/>
                  </a:lnTo>
                  <a:lnTo>
                    <a:pt x="3703" y="238"/>
                  </a:lnTo>
                  <a:lnTo>
                    <a:pt x="3691" y="238"/>
                  </a:lnTo>
                  <a:lnTo>
                    <a:pt x="3679" y="250"/>
                  </a:lnTo>
                  <a:lnTo>
                    <a:pt x="3667" y="262"/>
                  </a:lnTo>
                  <a:lnTo>
                    <a:pt x="3655" y="274"/>
                  </a:lnTo>
                  <a:lnTo>
                    <a:pt x="3644" y="274"/>
                  </a:lnTo>
                  <a:lnTo>
                    <a:pt x="3644" y="286"/>
                  </a:lnTo>
                  <a:lnTo>
                    <a:pt x="3632" y="286"/>
                  </a:lnTo>
                  <a:lnTo>
                    <a:pt x="3620" y="298"/>
                  </a:lnTo>
                  <a:lnTo>
                    <a:pt x="3596" y="310"/>
                  </a:lnTo>
                  <a:lnTo>
                    <a:pt x="3596" y="322"/>
                  </a:lnTo>
                  <a:lnTo>
                    <a:pt x="3572" y="334"/>
                  </a:lnTo>
                  <a:cubicBezTo>
                    <a:pt x="3513" y="381"/>
                    <a:pt x="3441" y="441"/>
                    <a:pt x="3382" y="488"/>
                  </a:cubicBezTo>
                  <a:lnTo>
                    <a:pt x="3358" y="512"/>
                  </a:lnTo>
                  <a:lnTo>
                    <a:pt x="3334" y="536"/>
                  </a:lnTo>
                  <a:lnTo>
                    <a:pt x="3322" y="548"/>
                  </a:lnTo>
                  <a:lnTo>
                    <a:pt x="3310" y="548"/>
                  </a:lnTo>
                  <a:lnTo>
                    <a:pt x="3298" y="560"/>
                  </a:lnTo>
                  <a:lnTo>
                    <a:pt x="3286" y="572"/>
                  </a:lnTo>
                  <a:lnTo>
                    <a:pt x="3263" y="584"/>
                  </a:lnTo>
                  <a:lnTo>
                    <a:pt x="3263" y="596"/>
                  </a:lnTo>
                  <a:lnTo>
                    <a:pt x="3251" y="608"/>
                  </a:lnTo>
                  <a:lnTo>
                    <a:pt x="3239" y="608"/>
                  </a:lnTo>
                  <a:cubicBezTo>
                    <a:pt x="2905" y="905"/>
                    <a:pt x="2584" y="1239"/>
                    <a:pt x="2310" y="1608"/>
                  </a:cubicBezTo>
                  <a:cubicBezTo>
                    <a:pt x="2251" y="1679"/>
                    <a:pt x="2203" y="1751"/>
                    <a:pt x="2155" y="1834"/>
                  </a:cubicBezTo>
                  <a:cubicBezTo>
                    <a:pt x="1870" y="2262"/>
                    <a:pt x="1667" y="2774"/>
                    <a:pt x="1774" y="3286"/>
                  </a:cubicBezTo>
                  <a:cubicBezTo>
                    <a:pt x="1858" y="3656"/>
                    <a:pt x="2048" y="3977"/>
                    <a:pt x="2286" y="4275"/>
                  </a:cubicBezTo>
                  <a:lnTo>
                    <a:pt x="2286" y="4287"/>
                  </a:lnTo>
                  <a:cubicBezTo>
                    <a:pt x="2417" y="4465"/>
                    <a:pt x="2453" y="4501"/>
                    <a:pt x="2536" y="4703"/>
                  </a:cubicBezTo>
                  <a:cubicBezTo>
                    <a:pt x="2810" y="5287"/>
                    <a:pt x="2774" y="6001"/>
                    <a:pt x="2465" y="6561"/>
                  </a:cubicBezTo>
                  <a:cubicBezTo>
                    <a:pt x="2103" y="7213"/>
                    <a:pt x="1369" y="7629"/>
                    <a:pt x="620" y="7629"/>
                  </a:cubicBezTo>
                  <a:cubicBezTo>
                    <a:pt x="481" y="7629"/>
                    <a:pt x="341" y="7614"/>
                    <a:pt x="203" y="7585"/>
                  </a:cubicBezTo>
                  <a:cubicBezTo>
                    <a:pt x="131" y="7573"/>
                    <a:pt x="72" y="7561"/>
                    <a:pt x="0" y="7537"/>
                  </a:cubicBezTo>
                  <a:lnTo>
                    <a:pt x="0" y="7537"/>
                  </a:lnTo>
                  <a:cubicBezTo>
                    <a:pt x="238" y="7704"/>
                    <a:pt x="500" y="7835"/>
                    <a:pt x="786" y="7894"/>
                  </a:cubicBezTo>
                  <a:cubicBezTo>
                    <a:pt x="924" y="7924"/>
                    <a:pt x="1064" y="7938"/>
                    <a:pt x="1203" y="7938"/>
                  </a:cubicBezTo>
                  <a:cubicBezTo>
                    <a:pt x="1953" y="7938"/>
                    <a:pt x="2687" y="7523"/>
                    <a:pt x="3048" y="6870"/>
                  </a:cubicBezTo>
                  <a:cubicBezTo>
                    <a:pt x="3370" y="6311"/>
                    <a:pt x="3394" y="5596"/>
                    <a:pt x="3132" y="5001"/>
                  </a:cubicBezTo>
                  <a:cubicBezTo>
                    <a:pt x="3036" y="4810"/>
                    <a:pt x="3001" y="4775"/>
                    <a:pt x="2882" y="4596"/>
                  </a:cubicBezTo>
                  <a:lnTo>
                    <a:pt x="2870" y="4584"/>
                  </a:lnTo>
                  <a:cubicBezTo>
                    <a:pt x="2643" y="4287"/>
                    <a:pt x="2441" y="3953"/>
                    <a:pt x="2370" y="3596"/>
                  </a:cubicBezTo>
                  <a:cubicBezTo>
                    <a:pt x="2251" y="3084"/>
                    <a:pt x="2453" y="2572"/>
                    <a:pt x="2739" y="2132"/>
                  </a:cubicBezTo>
                  <a:cubicBezTo>
                    <a:pt x="2786" y="2060"/>
                    <a:pt x="2846" y="1989"/>
                    <a:pt x="2893" y="1917"/>
                  </a:cubicBezTo>
                  <a:cubicBezTo>
                    <a:pt x="3084" y="1667"/>
                    <a:pt x="3286" y="1429"/>
                    <a:pt x="3513" y="1215"/>
                  </a:cubicBezTo>
                  <a:cubicBezTo>
                    <a:pt x="3715" y="1643"/>
                    <a:pt x="3917" y="2084"/>
                    <a:pt x="4060" y="2513"/>
                  </a:cubicBezTo>
                  <a:cubicBezTo>
                    <a:pt x="4477" y="3822"/>
                    <a:pt x="4810" y="5822"/>
                    <a:pt x="5477" y="6918"/>
                  </a:cubicBezTo>
                  <a:cubicBezTo>
                    <a:pt x="5930" y="7656"/>
                    <a:pt x="6739" y="9013"/>
                    <a:pt x="7311" y="9930"/>
                  </a:cubicBezTo>
                  <a:cubicBezTo>
                    <a:pt x="7537" y="10287"/>
                    <a:pt x="7775" y="10633"/>
                    <a:pt x="7894" y="11025"/>
                  </a:cubicBezTo>
                  <a:cubicBezTo>
                    <a:pt x="7966" y="11228"/>
                    <a:pt x="7989" y="11454"/>
                    <a:pt x="7989" y="11668"/>
                  </a:cubicBezTo>
                  <a:cubicBezTo>
                    <a:pt x="8013" y="12621"/>
                    <a:pt x="7823" y="13550"/>
                    <a:pt x="7632" y="14466"/>
                  </a:cubicBezTo>
                  <a:cubicBezTo>
                    <a:pt x="7596" y="14645"/>
                    <a:pt x="7549" y="14824"/>
                    <a:pt x="7525" y="15002"/>
                  </a:cubicBezTo>
                  <a:cubicBezTo>
                    <a:pt x="7430" y="15871"/>
                    <a:pt x="7763" y="16752"/>
                    <a:pt x="8382" y="17348"/>
                  </a:cubicBezTo>
                  <a:cubicBezTo>
                    <a:pt x="8900" y="17855"/>
                    <a:pt x="9621" y="18148"/>
                    <a:pt x="10342" y="18148"/>
                  </a:cubicBezTo>
                  <a:cubicBezTo>
                    <a:pt x="10384" y="18148"/>
                    <a:pt x="10425" y="18147"/>
                    <a:pt x="10466" y="18145"/>
                  </a:cubicBezTo>
                  <a:cubicBezTo>
                    <a:pt x="10894" y="18133"/>
                    <a:pt x="11311" y="18003"/>
                    <a:pt x="11680" y="17800"/>
                  </a:cubicBezTo>
                  <a:lnTo>
                    <a:pt x="11680" y="17800"/>
                  </a:lnTo>
                  <a:cubicBezTo>
                    <a:pt x="11573" y="17812"/>
                    <a:pt x="11442" y="17824"/>
                    <a:pt x="11323" y="17836"/>
                  </a:cubicBezTo>
                  <a:cubicBezTo>
                    <a:pt x="11212" y="17839"/>
                    <a:pt x="11103" y="17842"/>
                    <a:pt x="10995" y="17842"/>
                  </a:cubicBezTo>
                  <a:cubicBezTo>
                    <a:pt x="10369" y="17842"/>
                    <a:pt x="9814" y="17758"/>
                    <a:pt x="9347" y="17300"/>
                  </a:cubicBezTo>
                  <a:cubicBezTo>
                    <a:pt x="8728" y="16705"/>
                    <a:pt x="8406" y="15824"/>
                    <a:pt x="8501" y="14955"/>
                  </a:cubicBezTo>
                  <a:cubicBezTo>
                    <a:pt x="8513" y="14776"/>
                    <a:pt x="8561" y="14597"/>
                    <a:pt x="8597" y="14419"/>
                  </a:cubicBezTo>
                  <a:cubicBezTo>
                    <a:pt x="8787" y="13502"/>
                    <a:pt x="8989" y="12573"/>
                    <a:pt x="8954" y="11621"/>
                  </a:cubicBezTo>
                  <a:cubicBezTo>
                    <a:pt x="8954" y="11406"/>
                    <a:pt x="8930" y="11180"/>
                    <a:pt x="8859" y="10978"/>
                  </a:cubicBezTo>
                  <a:cubicBezTo>
                    <a:pt x="8823" y="10871"/>
                    <a:pt x="8787" y="10764"/>
                    <a:pt x="8728" y="10656"/>
                  </a:cubicBezTo>
                  <a:cubicBezTo>
                    <a:pt x="8608" y="10394"/>
                    <a:pt x="8442" y="10144"/>
                    <a:pt x="8275" y="9882"/>
                  </a:cubicBezTo>
                  <a:cubicBezTo>
                    <a:pt x="7704" y="8966"/>
                    <a:pt x="6894" y="7608"/>
                    <a:pt x="6442" y="6870"/>
                  </a:cubicBezTo>
                  <a:cubicBezTo>
                    <a:pt x="5775" y="5775"/>
                    <a:pt x="5453" y="3775"/>
                    <a:pt x="5025" y="2465"/>
                  </a:cubicBezTo>
                  <a:cubicBezTo>
                    <a:pt x="4763" y="1643"/>
                    <a:pt x="4251" y="822"/>
                    <a:pt x="401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2"/>
            <p:cNvSpPr/>
            <p:nvPr/>
          </p:nvSpPr>
          <p:spPr>
            <a:xfrm>
              <a:off x="2217561" y="2569930"/>
              <a:ext cx="1217862" cy="749725"/>
            </a:xfrm>
            <a:custGeom>
              <a:avLst/>
              <a:gdLst/>
              <a:ahLst/>
              <a:cxnLst/>
              <a:rect l="l" t="t" r="r" b="b"/>
              <a:pathLst>
                <a:path w="14681" h="9038" extrusionOk="0">
                  <a:moveTo>
                    <a:pt x="11037" y="1"/>
                  </a:moveTo>
                  <a:cubicBezTo>
                    <a:pt x="10525" y="632"/>
                    <a:pt x="9823" y="1108"/>
                    <a:pt x="9108" y="1549"/>
                  </a:cubicBezTo>
                  <a:cubicBezTo>
                    <a:pt x="8894" y="1680"/>
                    <a:pt x="8656" y="1811"/>
                    <a:pt x="8430" y="1930"/>
                  </a:cubicBezTo>
                  <a:cubicBezTo>
                    <a:pt x="8394" y="1870"/>
                    <a:pt x="8358" y="1811"/>
                    <a:pt x="8323" y="1763"/>
                  </a:cubicBezTo>
                  <a:cubicBezTo>
                    <a:pt x="8129" y="1527"/>
                    <a:pt x="7801" y="1339"/>
                    <a:pt x="7485" y="1339"/>
                  </a:cubicBezTo>
                  <a:cubicBezTo>
                    <a:pt x="7451" y="1339"/>
                    <a:pt x="7416" y="1341"/>
                    <a:pt x="7382" y="1346"/>
                  </a:cubicBezTo>
                  <a:cubicBezTo>
                    <a:pt x="6846" y="1430"/>
                    <a:pt x="5560" y="1906"/>
                    <a:pt x="4977" y="2227"/>
                  </a:cubicBezTo>
                  <a:cubicBezTo>
                    <a:pt x="4870" y="2275"/>
                    <a:pt x="4786" y="2334"/>
                    <a:pt x="4715" y="2382"/>
                  </a:cubicBezTo>
                  <a:cubicBezTo>
                    <a:pt x="4405" y="2584"/>
                    <a:pt x="4286" y="3037"/>
                    <a:pt x="4286" y="3418"/>
                  </a:cubicBezTo>
                  <a:cubicBezTo>
                    <a:pt x="3977" y="3501"/>
                    <a:pt x="3655" y="3585"/>
                    <a:pt x="3334" y="3680"/>
                  </a:cubicBezTo>
                  <a:cubicBezTo>
                    <a:pt x="2524" y="3894"/>
                    <a:pt x="1703" y="4156"/>
                    <a:pt x="881" y="4239"/>
                  </a:cubicBezTo>
                  <a:cubicBezTo>
                    <a:pt x="583" y="4263"/>
                    <a:pt x="286" y="4275"/>
                    <a:pt x="0" y="4275"/>
                  </a:cubicBezTo>
                  <a:cubicBezTo>
                    <a:pt x="95" y="4597"/>
                    <a:pt x="191" y="4918"/>
                    <a:pt x="298" y="5216"/>
                  </a:cubicBezTo>
                  <a:cubicBezTo>
                    <a:pt x="536" y="5216"/>
                    <a:pt x="774" y="5192"/>
                    <a:pt x="1000" y="5168"/>
                  </a:cubicBezTo>
                  <a:cubicBezTo>
                    <a:pt x="1631" y="5097"/>
                    <a:pt x="2262" y="4942"/>
                    <a:pt x="2881" y="4775"/>
                  </a:cubicBezTo>
                  <a:cubicBezTo>
                    <a:pt x="3417" y="4632"/>
                    <a:pt x="3965" y="4489"/>
                    <a:pt x="4524" y="4335"/>
                  </a:cubicBezTo>
                  <a:cubicBezTo>
                    <a:pt x="4608" y="4537"/>
                    <a:pt x="4703" y="4716"/>
                    <a:pt x="4798" y="4835"/>
                  </a:cubicBezTo>
                  <a:cubicBezTo>
                    <a:pt x="4822" y="4859"/>
                    <a:pt x="4858" y="4894"/>
                    <a:pt x="4882" y="4930"/>
                  </a:cubicBezTo>
                  <a:cubicBezTo>
                    <a:pt x="4620" y="5549"/>
                    <a:pt x="4274" y="6144"/>
                    <a:pt x="3870" y="6680"/>
                  </a:cubicBezTo>
                  <a:cubicBezTo>
                    <a:pt x="3477" y="7192"/>
                    <a:pt x="2977" y="7680"/>
                    <a:pt x="2334" y="7847"/>
                  </a:cubicBezTo>
                  <a:cubicBezTo>
                    <a:pt x="2155" y="7895"/>
                    <a:pt x="1953" y="7895"/>
                    <a:pt x="1762" y="7895"/>
                  </a:cubicBezTo>
                  <a:cubicBezTo>
                    <a:pt x="2000" y="8287"/>
                    <a:pt x="2250" y="8680"/>
                    <a:pt x="2465" y="9038"/>
                  </a:cubicBezTo>
                  <a:cubicBezTo>
                    <a:pt x="3179" y="8895"/>
                    <a:pt x="3822" y="8478"/>
                    <a:pt x="4322" y="7966"/>
                  </a:cubicBezTo>
                  <a:cubicBezTo>
                    <a:pt x="5108" y="7180"/>
                    <a:pt x="5656" y="6204"/>
                    <a:pt x="6072" y="5180"/>
                  </a:cubicBezTo>
                  <a:cubicBezTo>
                    <a:pt x="6239" y="5132"/>
                    <a:pt x="6441" y="5073"/>
                    <a:pt x="6644" y="5001"/>
                  </a:cubicBezTo>
                  <a:lnTo>
                    <a:pt x="6632" y="4989"/>
                  </a:lnTo>
                  <a:lnTo>
                    <a:pt x="7596" y="4608"/>
                  </a:lnTo>
                  <a:cubicBezTo>
                    <a:pt x="7656" y="4585"/>
                    <a:pt x="7715" y="4573"/>
                    <a:pt x="7763" y="4549"/>
                  </a:cubicBezTo>
                  <a:cubicBezTo>
                    <a:pt x="7965" y="4466"/>
                    <a:pt x="8144" y="4370"/>
                    <a:pt x="8263" y="4299"/>
                  </a:cubicBezTo>
                  <a:cubicBezTo>
                    <a:pt x="8311" y="4263"/>
                    <a:pt x="8370" y="4227"/>
                    <a:pt x="8418" y="4192"/>
                  </a:cubicBezTo>
                  <a:cubicBezTo>
                    <a:pt x="9192" y="4501"/>
                    <a:pt x="10037" y="4597"/>
                    <a:pt x="10882" y="4608"/>
                  </a:cubicBezTo>
                  <a:cubicBezTo>
                    <a:pt x="10971" y="4611"/>
                    <a:pt x="11059" y="4612"/>
                    <a:pt x="11148" y="4612"/>
                  </a:cubicBezTo>
                  <a:cubicBezTo>
                    <a:pt x="11966" y="4612"/>
                    <a:pt x="12788" y="4510"/>
                    <a:pt x="13561" y="4263"/>
                  </a:cubicBezTo>
                  <a:cubicBezTo>
                    <a:pt x="13966" y="4144"/>
                    <a:pt x="14359" y="3977"/>
                    <a:pt x="14680" y="3727"/>
                  </a:cubicBezTo>
                  <a:cubicBezTo>
                    <a:pt x="14466" y="3406"/>
                    <a:pt x="14228" y="3084"/>
                    <a:pt x="13990" y="2775"/>
                  </a:cubicBezTo>
                  <a:cubicBezTo>
                    <a:pt x="13990" y="2775"/>
                    <a:pt x="13978" y="2763"/>
                    <a:pt x="13978" y="2763"/>
                  </a:cubicBezTo>
                  <a:cubicBezTo>
                    <a:pt x="13692" y="2989"/>
                    <a:pt x="13311" y="3108"/>
                    <a:pt x="12930" y="3204"/>
                  </a:cubicBezTo>
                  <a:cubicBezTo>
                    <a:pt x="12328" y="3354"/>
                    <a:pt x="11703" y="3432"/>
                    <a:pt x="11080" y="3432"/>
                  </a:cubicBezTo>
                  <a:cubicBezTo>
                    <a:pt x="10519" y="3432"/>
                    <a:pt x="9959" y="3369"/>
                    <a:pt x="9418" y="3239"/>
                  </a:cubicBezTo>
                  <a:cubicBezTo>
                    <a:pt x="9215" y="3192"/>
                    <a:pt x="9013" y="3144"/>
                    <a:pt x="8823" y="3061"/>
                  </a:cubicBezTo>
                  <a:cubicBezTo>
                    <a:pt x="8823" y="2989"/>
                    <a:pt x="8799" y="2906"/>
                    <a:pt x="8787" y="2811"/>
                  </a:cubicBezTo>
                  <a:cubicBezTo>
                    <a:pt x="9049" y="2668"/>
                    <a:pt x="9323" y="2525"/>
                    <a:pt x="9585" y="2370"/>
                  </a:cubicBezTo>
                  <a:cubicBezTo>
                    <a:pt x="10204" y="1977"/>
                    <a:pt x="11180" y="1215"/>
                    <a:pt x="11823" y="596"/>
                  </a:cubicBezTo>
                  <a:cubicBezTo>
                    <a:pt x="11656" y="453"/>
                    <a:pt x="11501" y="322"/>
                    <a:pt x="11394" y="215"/>
                  </a:cubicBezTo>
                  <a:cubicBezTo>
                    <a:pt x="11256" y="258"/>
                    <a:pt x="11156" y="300"/>
                    <a:pt x="11127" y="300"/>
                  </a:cubicBezTo>
                  <a:cubicBezTo>
                    <a:pt x="11124" y="300"/>
                    <a:pt x="11122" y="300"/>
                    <a:pt x="11120" y="298"/>
                  </a:cubicBezTo>
                  <a:cubicBezTo>
                    <a:pt x="11097" y="203"/>
                    <a:pt x="11073" y="108"/>
                    <a:pt x="11037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2"/>
            <p:cNvSpPr/>
            <p:nvPr/>
          </p:nvSpPr>
          <p:spPr>
            <a:xfrm>
              <a:off x="2475299" y="3263501"/>
              <a:ext cx="482052" cy="270010"/>
            </a:xfrm>
            <a:custGeom>
              <a:avLst/>
              <a:gdLst/>
              <a:ahLst/>
              <a:cxnLst/>
              <a:rect l="l" t="t" r="r" b="b"/>
              <a:pathLst>
                <a:path w="5811" h="3255" extrusionOk="0">
                  <a:moveTo>
                    <a:pt x="3771" y="1"/>
                  </a:moveTo>
                  <a:cubicBezTo>
                    <a:pt x="3305" y="1"/>
                    <a:pt x="2834" y="24"/>
                    <a:pt x="2525" y="69"/>
                  </a:cubicBezTo>
                  <a:cubicBezTo>
                    <a:pt x="2406" y="81"/>
                    <a:pt x="2310" y="93"/>
                    <a:pt x="2227" y="117"/>
                  </a:cubicBezTo>
                  <a:cubicBezTo>
                    <a:pt x="1834" y="200"/>
                    <a:pt x="1560" y="629"/>
                    <a:pt x="1441" y="998"/>
                  </a:cubicBezTo>
                  <a:cubicBezTo>
                    <a:pt x="1406" y="1093"/>
                    <a:pt x="1382" y="1224"/>
                    <a:pt x="1370" y="1343"/>
                  </a:cubicBezTo>
                  <a:cubicBezTo>
                    <a:pt x="894" y="1462"/>
                    <a:pt x="441" y="1617"/>
                    <a:pt x="1" y="1808"/>
                  </a:cubicBezTo>
                  <a:cubicBezTo>
                    <a:pt x="24" y="1867"/>
                    <a:pt x="48" y="1915"/>
                    <a:pt x="60" y="1962"/>
                  </a:cubicBezTo>
                  <a:cubicBezTo>
                    <a:pt x="132" y="2165"/>
                    <a:pt x="155" y="2391"/>
                    <a:pt x="155" y="2605"/>
                  </a:cubicBezTo>
                  <a:cubicBezTo>
                    <a:pt x="155" y="2665"/>
                    <a:pt x="155" y="2724"/>
                    <a:pt x="155" y="2784"/>
                  </a:cubicBezTo>
                  <a:cubicBezTo>
                    <a:pt x="441" y="2641"/>
                    <a:pt x="751" y="2522"/>
                    <a:pt x="1048" y="2427"/>
                  </a:cubicBezTo>
                  <a:cubicBezTo>
                    <a:pt x="1167" y="2391"/>
                    <a:pt x="1286" y="2343"/>
                    <a:pt x="1406" y="2320"/>
                  </a:cubicBezTo>
                  <a:cubicBezTo>
                    <a:pt x="1417" y="2367"/>
                    <a:pt x="1429" y="2403"/>
                    <a:pt x="1441" y="2451"/>
                  </a:cubicBezTo>
                  <a:cubicBezTo>
                    <a:pt x="1548" y="2772"/>
                    <a:pt x="1834" y="3094"/>
                    <a:pt x="2168" y="3165"/>
                  </a:cubicBezTo>
                  <a:cubicBezTo>
                    <a:pt x="2453" y="3225"/>
                    <a:pt x="2980" y="3254"/>
                    <a:pt x="3510" y="3254"/>
                  </a:cubicBezTo>
                  <a:cubicBezTo>
                    <a:pt x="4040" y="3254"/>
                    <a:pt x="4573" y="3225"/>
                    <a:pt x="4870" y="3165"/>
                  </a:cubicBezTo>
                  <a:cubicBezTo>
                    <a:pt x="5239" y="3082"/>
                    <a:pt x="5644" y="2820"/>
                    <a:pt x="5763" y="2463"/>
                  </a:cubicBezTo>
                  <a:cubicBezTo>
                    <a:pt x="5787" y="2415"/>
                    <a:pt x="5787" y="2367"/>
                    <a:pt x="5799" y="2308"/>
                  </a:cubicBezTo>
                  <a:cubicBezTo>
                    <a:pt x="5799" y="2296"/>
                    <a:pt x="5811" y="2284"/>
                    <a:pt x="5811" y="2272"/>
                  </a:cubicBezTo>
                  <a:cubicBezTo>
                    <a:pt x="5787" y="1689"/>
                    <a:pt x="5704" y="1129"/>
                    <a:pt x="5561" y="569"/>
                  </a:cubicBezTo>
                  <a:cubicBezTo>
                    <a:pt x="5537" y="486"/>
                    <a:pt x="5501" y="391"/>
                    <a:pt x="5477" y="296"/>
                  </a:cubicBezTo>
                  <a:cubicBezTo>
                    <a:pt x="5358" y="200"/>
                    <a:pt x="5227" y="117"/>
                    <a:pt x="5085" y="93"/>
                  </a:cubicBezTo>
                  <a:cubicBezTo>
                    <a:pt x="4808" y="30"/>
                    <a:pt x="4293" y="1"/>
                    <a:pt x="377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2"/>
            <p:cNvSpPr/>
            <p:nvPr/>
          </p:nvSpPr>
          <p:spPr>
            <a:xfrm>
              <a:off x="3089655" y="2998631"/>
              <a:ext cx="482052" cy="317376"/>
            </a:xfrm>
            <a:custGeom>
              <a:avLst/>
              <a:gdLst/>
              <a:ahLst/>
              <a:cxnLst/>
              <a:rect l="l" t="t" r="r" b="b"/>
              <a:pathLst>
                <a:path w="5811" h="3826" extrusionOk="0">
                  <a:moveTo>
                    <a:pt x="203" y="2941"/>
                  </a:moveTo>
                  <a:lnTo>
                    <a:pt x="226" y="2977"/>
                  </a:lnTo>
                  <a:lnTo>
                    <a:pt x="215" y="2965"/>
                  </a:lnTo>
                  <a:cubicBezTo>
                    <a:pt x="203" y="2953"/>
                    <a:pt x="203" y="2953"/>
                    <a:pt x="203" y="2941"/>
                  </a:cubicBezTo>
                  <a:close/>
                  <a:moveTo>
                    <a:pt x="4965" y="0"/>
                  </a:moveTo>
                  <a:cubicBezTo>
                    <a:pt x="4370" y="107"/>
                    <a:pt x="3227" y="488"/>
                    <a:pt x="2679" y="762"/>
                  </a:cubicBezTo>
                  <a:cubicBezTo>
                    <a:pt x="2572" y="810"/>
                    <a:pt x="2477" y="857"/>
                    <a:pt x="2405" y="905"/>
                  </a:cubicBezTo>
                  <a:cubicBezTo>
                    <a:pt x="2072" y="1107"/>
                    <a:pt x="1941" y="1595"/>
                    <a:pt x="1941" y="1988"/>
                  </a:cubicBezTo>
                  <a:cubicBezTo>
                    <a:pt x="1941" y="2060"/>
                    <a:pt x="1953" y="2143"/>
                    <a:pt x="1965" y="2227"/>
                  </a:cubicBezTo>
                  <a:cubicBezTo>
                    <a:pt x="1679" y="2346"/>
                    <a:pt x="1393" y="2465"/>
                    <a:pt x="1108" y="2572"/>
                  </a:cubicBezTo>
                  <a:cubicBezTo>
                    <a:pt x="846" y="2655"/>
                    <a:pt x="572" y="2750"/>
                    <a:pt x="310" y="2786"/>
                  </a:cubicBezTo>
                  <a:cubicBezTo>
                    <a:pt x="262" y="2798"/>
                    <a:pt x="203" y="2798"/>
                    <a:pt x="203" y="2798"/>
                  </a:cubicBezTo>
                  <a:cubicBezTo>
                    <a:pt x="131" y="2798"/>
                    <a:pt x="72" y="2798"/>
                    <a:pt x="0" y="2786"/>
                  </a:cubicBezTo>
                  <a:lnTo>
                    <a:pt x="0" y="2786"/>
                  </a:lnTo>
                  <a:cubicBezTo>
                    <a:pt x="107" y="3084"/>
                    <a:pt x="179" y="3393"/>
                    <a:pt x="179" y="3715"/>
                  </a:cubicBezTo>
                  <a:cubicBezTo>
                    <a:pt x="179" y="3727"/>
                    <a:pt x="179" y="3739"/>
                    <a:pt x="179" y="3739"/>
                  </a:cubicBezTo>
                  <a:cubicBezTo>
                    <a:pt x="196" y="3739"/>
                    <a:pt x="213" y="3740"/>
                    <a:pt x="230" y="3740"/>
                  </a:cubicBezTo>
                  <a:cubicBezTo>
                    <a:pt x="545" y="3740"/>
                    <a:pt x="850" y="3638"/>
                    <a:pt x="1155" y="3548"/>
                  </a:cubicBezTo>
                  <a:cubicBezTo>
                    <a:pt x="1524" y="3429"/>
                    <a:pt x="1893" y="3286"/>
                    <a:pt x="2262" y="3131"/>
                  </a:cubicBezTo>
                  <a:cubicBezTo>
                    <a:pt x="2310" y="3215"/>
                    <a:pt x="2358" y="3298"/>
                    <a:pt x="2405" y="3358"/>
                  </a:cubicBezTo>
                  <a:cubicBezTo>
                    <a:pt x="2594" y="3612"/>
                    <a:pt x="2926" y="3826"/>
                    <a:pt x="3249" y="3826"/>
                  </a:cubicBezTo>
                  <a:cubicBezTo>
                    <a:pt x="3274" y="3826"/>
                    <a:pt x="3298" y="3824"/>
                    <a:pt x="3322" y="3822"/>
                  </a:cubicBezTo>
                  <a:cubicBezTo>
                    <a:pt x="3870" y="3751"/>
                    <a:pt x="5227" y="3298"/>
                    <a:pt x="5811" y="3000"/>
                  </a:cubicBezTo>
                  <a:cubicBezTo>
                    <a:pt x="5811" y="2977"/>
                    <a:pt x="5811" y="2965"/>
                    <a:pt x="5811" y="2953"/>
                  </a:cubicBezTo>
                  <a:cubicBezTo>
                    <a:pt x="5703" y="1917"/>
                    <a:pt x="5406" y="929"/>
                    <a:pt x="496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2"/>
            <p:cNvSpPr/>
            <p:nvPr/>
          </p:nvSpPr>
          <p:spPr>
            <a:xfrm>
              <a:off x="3013587" y="1416383"/>
              <a:ext cx="380349" cy="834668"/>
            </a:xfrm>
            <a:custGeom>
              <a:avLst/>
              <a:gdLst/>
              <a:ahLst/>
              <a:cxnLst/>
              <a:rect l="l" t="t" r="r" b="b"/>
              <a:pathLst>
                <a:path w="4585" h="10062" extrusionOk="0">
                  <a:moveTo>
                    <a:pt x="1679" y="0"/>
                  </a:moveTo>
                  <a:cubicBezTo>
                    <a:pt x="2025" y="191"/>
                    <a:pt x="2310" y="465"/>
                    <a:pt x="2513" y="810"/>
                  </a:cubicBezTo>
                  <a:cubicBezTo>
                    <a:pt x="3334" y="2203"/>
                    <a:pt x="3846" y="3822"/>
                    <a:pt x="3560" y="5406"/>
                  </a:cubicBezTo>
                  <a:cubicBezTo>
                    <a:pt x="3358" y="6549"/>
                    <a:pt x="2739" y="7573"/>
                    <a:pt x="1870" y="8358"/>
                  </a:cubicBezTo>
                  <a:cubicBezTo>
                    <a:pt x="1310" y="8870"/>
                    <a:pt x="679" y="9275"/>
                    <a:pt x="0" y="9597"/>
                  </a:cubicBezTo>
                  <a:cubicBezTo>
                    <a:pt x="72" y="9740"/>
                    <a:pt x="143" y="9894"/>
                    <a:pt x="215" y="10061"/>
                  </a:cubicBezTo>
                  <a:cubicBezTo>
                    <a:pt x="1084" y="9704"/>
                    <a:pt x="1905" y="9240"/>
                    <a:pt x="2608" y="8597"/>
                  </a:cubicBezTo>
                  <a:cubicBezTo>
                    <a:pt x="3477" y="7811"/>
                    <a:pt x="4096" y="6775"/>
                    <a:pt x="4299" y="5644"/>
                  </a:cubicBezTo>
                  <a:cubicBezTo>
                    <a:pt x="4584" y="4060"/>
                    <a:pt x="4061" y="2441"/>
                    <a:pt x="3251" y="1048"/>
                  </a:cubicBezTo>
                  <a:cubicBezTo>
                    <a:pt x="2918" y="477"/>
                    <a:pt x="2322" y="84"/>
                    <a:pt x="167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2"/>
            <p:cNvSpPr/>
            <p:nvPr/>
          </p:nvSpPr>
          <p:spPr>
            <a:xfrm>
              <a:off x="2346886" y="2211406"/>
              <a:ext cx="548250" cy="454414"/>
            </a:xfrm>
            <a:custGeom>
              <a:avLst/>
              <a:gdLst/>
              <a:ahLst/>
              <a:cxnLst/>
              <a:rect l="l" t="t" r="r" b="b"/>
              <a:pathLst>
                <a:path w="6609" h="5478" extrusionOk="0">
                  <a:moveTo>
                    <a:pt x="5692" y="870"/>
                  </a:moveTo>
                  <a:cubicBezTo>
                    <a:pt x="5406" y="489"/>
                    <a:pt x="4989" y="1"/>
                    <a:pt x="4513" y="37"/>
                  </a:cubicBezTo>
                  <a:cubicBezTo>
                    <a:pt x="3680" y="96"/>
                    <a:pt x="1430" y="751"/>
                    <a:pt x="679" y="1215"/>
                  </a:cubicBezTo>
                  <a:cubicBezTo>
                    <a:pt x="191" y="1501"/>
                    <a:pt x="1" y="2203"/>
                    <a:pt x="1" y="2775"/>
                  </a:cubicBezTo>
                  <a:cubicBezTo>
                    <a:pt x="1" y="3370"/>
                    <a:pt x="334" y="4323"/>
                    <a:pt x="668" y="4763"/>
                  </a:cubicBezTo>
                  <a:cubicBezTo>
                    <a:pt x="965" y="5156"/>
                    <a:pt x="1501" y="5478"/>
                    <a:pt x="1989" y="5418"/>
                  </a:cubicBezTo>
                  <a:cubicBezTo>
                    <a:pt x="2346" y="5382"/>
                    <a:pt x="2942" y="5228"/>
                    <a:pt x="3573" y="5025"/>
                  </a:cubicBezTo>
                  <a:cubicBezTo>
                    <a:pt x="4394" y="4763"/>
                    <a:pt x="5263" y="4430"/>
                    <a:pt x="5692" y="4180"/>
                  </a:cubicBezTo>
                  <a:cubicBezTo>
                    <a:pt x="6168" y="3918"/>
                    <a:pt x="6609" y="3358"/>
                    <a:pt x="6609" y="2811"/>
                  </a:cubicBezTo>
                  <a:cubicBezTo>
                    <a:pt x="6609" y="2263"/>
                    <a:pt x="6049" y="1334"/>
                    <a:pt x="5692" y="87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2"/>
            <p:cNvSpPr/>
            <p:nvPr/>
          </p:nvSpPr>
          <p:spPr>
            <a:xfrm>
              <a:off x="1956753" y="1943799"/>
              <a:ext cx="915657" cy="363498"/>
            </a:xfrm>
            <a:custGeom>
              <a:avLst/>
              <a:gdLst/>
              <a:ahLst/>
              <a:cxnLst/>
              <a:rect l="l" t="t" r="r" b="b"/>
              <a:pathLst>
                <a:path w="11038" h="4382" extrusionOk="0">
                  <a:moveTo>
                    <a:pt x="11038" y="0"/>
                  </a:moveTo>
                  <a:cubicBezTo>
                    <a:pt x="10716" y="536"/>
                    <a:pt x="10300" y="1000"/>
                    <a:pt x="9812" y="1346"/>
                  </a:cubicBezTo>
                  <a:cubicBezTo>
                    <a:pt x="9573" y="1500"/>
                    <a:pt x="3108" y="4203"/>
                    <a:pt x="1275" y="4346"/>
                  </a:cubicBezTo>
                  <a:cubicBezTo>
                    <a:pt x="858" y="4382"/>
                    <a:pt x="429" y="4346"/>
                    <a:pt x="1" y="4239"/>
                  </a:cubicBezTo>
                  <a:cubicBezTo>
                    <a:pt x="84" y="4179"/>
                    <a:pt x="156" y="4120"/>
                    <a:pt x="239" y="4060"/>
                  </a:cubicBezTo>
                  <a:cubicBezTo>
                    <a:pt x="406" y="3929"/>
                    <a:pt x="584" y="3798"/>
                    <a:pt x="763" y="3667"/>
                  </a:cubicBezTo>
                  <a:cubicBezTo>
                    <a:pt x="906" y="3679"/>
                    <a:pt x="1049" y="3667"/>
                    <a:pt x="1180" y="3655"/>
                  </a:cubicBezTo>
                  <a:cubicBezTo>
                    <a:pt x="3299" y="3489"/>
                    <a:pt x="7954" y="1846"/>
                    <a:pt x="9716" y="655"/>
                  </a:cubicBezTo>
                  <a:cubicBezTo>
                    <a:pt x="9895" y="524"/>
                    <a:pt x="10062" y="393"/>
                    <a:pt x="10216" y="238"/>
                  </a:cubicBezTo>
                  <a:cubicBezTo>
                    <a:pt x="10502" y="167"/>
                    <a:pt x="10776" y="95"/>
                    <a:pt x="11038" y="0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2"/>
            <p:cNvSpPr/>
            <p:nvPr/>
          </p:nvSpPr>
          <p:spPr>
            <a:xfrm>
              <a:off x="1772098" y="2409913"/>
              <a:ext cx="330907" cy="297385"/>
            </a:xfrm>
            <a:custGeom>
              <a:avLst/>
              <a:gdLst/>
              <a:ahLst/>
              <a:cxnLst/>
              <a:rect l="l" t="t" r="r" b="b"/>
              <a:pathLst>
                <a:path w="3989" h="3585" extrusionOk="0">
                  <a:moveTo>
                    <a:pt x="750" y="1"/>
                  </a:moveTo>
                  <a:cubicBezTo>
                    <a:pt x="477" y="299"/>
                    <a:pt x="227" y="608"/>
                    <a:pt x="0" y="942"/>
                  </a:cubicBezTo>
                  <a:cubicBezTo>
                    <a:pt x="143" y="1025"/>
                    <a:pt x="286" y="1120"/>
                    <a:pt x="429" y="1203"/>
                  </a:cubicBezTo>
                  <a:cubicBezTo>
                    <a:pt x="1453" y="1811"/>
                    <a:pt x="2417" y="2561"/>
                    <a:pt x="3167" y="3489"/>
                  </a:cubicBezTo>
                  <a:cubicBezTo>
                    <a:pt x="3191" y="3525"/>
                    <a:pt x="3215" y="3549"/>
                    <a:pt x="3251" y="3585"/>
                  </a:cubicBezTo>
                  <a:cubicBezTo>
                    <a:pt x="3286" y="3513"/>
                    <a:pt x="3334" y="3430"/>
                    <a:pt x="3382" y="3359"/>
                  </a:cubicBezTo>
                  <a:cubicBezTo>
                    <a:pt x="3429" y="3287"/>
                    <a:pt x="3489" y="3216"/>
                    <a:pt x="3536" y="3144"/>
                  </a:cubicBezTo>
                  <a:cubicBezTo>
                    <a:pt x="3679" y="2954"/>
                    <a:pt x="3834" y="2775"/>
                    <a:pt x="3989" y="2597"/>
                  </a:cubicBezTo>
                  <a:cubicBezTo>
                    <a:pt x="3215" y="1656"/>
                    <a:pt x="2227" y="894"/>
                    <a:pt x="1179" y="263"/>
                  </a:cubicBezTo>
                  <a:cubicBezTo>
                    <a:pt x="1036" y="180"/>
                    <a:pt x="893" y="84"/>
                    <a:pt x="750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2"/>
            <p:cNvSpPr/>
            <p:nvPr/>
          </p:nvSpPr>
          <p:spPr>
            <a:xfrm>
              <a:off x="2004203" y="2586769"/>
              <a:ext cx="98799" cy="120530"/>
            </a:xfrm>
            <a:custGeom>
              <a:avLst/>
              <a:gdLst/>
              <a:ahLst/>
              <a:cxnLst/>
              <a:rect l="l" t="t" r="r" b="b"/>
              <a:pathLst>
                <a:path w="1191" h="1453" extrusionOk="0">
                  <a:moveTo>
                    <a:pt x="774" y="0"/>
                  </a:moveTo>
                  <a:cubicBezTo>
                    <a:pt x="548" y="214"/>
                    <a:pt x="346" y="453"/>
                    <a:pt x="155" y="703"/>
                  </a:cubicBezTo>
                  <a:cubicBezTo>
                    <a:pt x="96" y="774"/>
                    <a:pt x="48" y="846"/>
                    <a:pt x="0" y="929"/>
                  </a:cubicBezTo>
                  <a:cubicBezTo>
                    <a:pt x="119" y="1060"/>
                    <a:pt x="250" y="1203"/>
                    <a:pt x="369" y="1357"/>
                  </a:cubicBezTo>
                  <a:cubicBezTo>
                    <a:pt x="393" y="1393"/>
                    <a:pt x="417" y="1417"/>
                    <a:pt x="453" y="1453"/>
                  </a:cubicBezTo>
                  <a:lnTo>
                    <a:pt x="453" y="1441"/>
                  </a:lnTo>
                  <a:cubicBezTo>
                    <a:pt x="465" y="1429"/>
                    <a:pt x="465" y="1429"/>
                    <a:pt x="477" y="1417"/>
                  </a:cubicBezTo>
                  <a:lnTo>
                    <a:pt x="477" y="1405"/>
                  </a:lnTo>
                  <a:lnTo>
                    <a:pt x="477" y="1393"/>
                  </a:lnTo>
                  <a:cubicBezTo>
                    <a:pt x="488" y="1393"/>
                    <a:pt x="488" y="1381"/>
                    <a:pt x="500" y="1369"/>
                  </a:cubicBezTo>
                  <a:lnTo>
                    <a:pt x="500" y="1357"/>
                  </a:lnTo>
                  <a:lnTo>
                    <a:pt x="512" y="1357"/>
                  </a:lnTo>
                  <a:cubicBezTo>
                    <a:pt x="512" y="1346"/>
                    <a:pt x="512" y="1346"/>
                    <a:pt x="512" y="1346"/>
                  </a:cubicBezTo>
                  <a:lnTo>
                    <a:pt x="524" y="1334"/>
                  </a:lnTo>
                  <a:cubicBezTo>
                    <a:pt x="524" y="1322"/>
                    <a:pt x="524" y="1322"/>
                    <a:pt x="536" y="1310"/>
                  </a:cubicBezTo>
                  <a:lnTo>
                    <a:pt x="536" y="1298"/>
                  </a:lnTo>
                  <a:lnTo>
                    <a:pt x="548" y="1298"/>
                  </a:lnTo>
                  <a:lnTo>
                    <a:pt x="548" y="1286"/>
                  </a:lnTo>
                  <a:cubicBezTo>
                    <a:pt x="548" y="1286"/>
                    <a:pt x="560" y="1274"/>
                    <a:pt x="560" y="1274"/>
                  </a:cubicBezTo>
                  <a:lnTo>
                    <a:pt x="560" y="1262"/>
                  </a:lnTo>
                  <a:lnTo>
                    <a:pt x="572" y="1250"/>
                  </a:lnTo>
                  <a:cubicBezTo>
                    <a:pt x="584" y="1238"/>
                    <a:pt x="584" y="1238"/>
                    <a:pt x="584" y="1227"/>
                  </a:cubicBezTo>
                  <a:cubicBezTo>
                    <a:pt x="631" y="1155"/>
                    <a:pt x="691" y="1084"/>
                    <a:pt x="738" y="1012"/>
                  </a:cubicBezTo>
                  <a:cubicBezTo>
                    <a:pt x="750" y="1000"/>
                    <a:pt x="750" y="988"/>
                    <a:pt x="762" y="988"/>
                  </a:cubicBezTo>
                  <a:lnTo>
                    <a:pt x="762" y="976"/>
                  </a:lnTo>
                  <a:lnTo>
                    <a:pt x="774" y="965"/>
                  </a:lnTo>
                  <a:lnTo>
                    <a:pt x="786" y="953"/>
                  </a:lnTo>
                  <a:lnTo>
                    <a:pt x="798" y="941"/>
                  </a:lnTo>
                  <a:cubicBezTo>
                    <a:pt x="798" y="929"/>
                    <a:pt x="810" y="929"/>
                    <a:pt x="810" y="917"/>
                  </a:cubicBezTo>
                  <a:lnTo>
                    <a:pt x="822" y="905"/>
                  </a:lnTo>
                  <a:lnTo>
                    <a:pt x="822" y="893"/>
                  </a:lnTo>
                  <a:lnTo>
                    <a:pt x="834" y="893"/>
                  </a:lnTo>
                  <a:lnTo>
                    <a:pt x="834" y="881"/>
                  </a:lnTo>
                  <a:lnTo>
                    <a:pt x="846" y="869"/>
                  </a:lnTo>
                  <a:cubicBezTo>
                    <a:pt x="858" y="857"/>
                    <a:pt x="858" y="857"/>
                    <a:pt x="869" y="846"/>
                  </a:cubicBezTo>
                  <a:lnTo>
                    <a:pt x="881" y="834"/>
                  </a:lnTo>
                  <a:lnTo>
                    <a:pt x="881" y="822"/>
                  </a:lnTo>
                  <a:lnTo>
                    <a:pt x="893" y="822"/>
                  </a:lnTo>
                  <a:lnTo>
                    <a:pt x="905" y="798"/>
                  </a:lnTo>
                  <a:lnTo>
                    <a:pt x="917" y="786"/>
                  </a:lnTo>
                  <a:lnTo>
                    <a:pt x="917" y="774"/>
                  </a:lnTo>
                  <a:lnTo>
                    <a:pt x="929" y="774"/>
                  </a:lnTo>
                  <a:lnTo>
                    <a:pt x="929" y="762"/>
                  </a:lnTo>
                  <a:lnTo>
                    <a:pt x="941" y="762"/>
                  </a:lnTo>
                  <a:lnTo>
                    <a:pt x="941" y="750"/>
                  </a:lnTo>
                  <a:lnTo>
                    <a:pt x="953" y="750"/>
                  </a:lnTo>
                  <a:lnTo>
                    <a:pt x="953" y="738"/>
                  </a:lnTo>
                  <a:lnTo>
                    <a:pt x="965" y="738"/>
                  </a:lnTo>
                  <a:cubicBezTo>
                    <a:pt x="965" y="726"/>
                    <a:pt x="977" y="715"/>
                    <a:pt x="977" y="715"/>
                  </a:cubicBezTo>
                  <a:lnTo>
                    <a:pt x="989" y="703"/>
                  </a:lnTo>
                  <a:lnTo>
                    <a:pt x="1000" y="691"/>
                  </a:lnTo>
                  <a:lnTo>
                    <a:pt x="1000" y="679"/>
                  </a:lnTo>
                  <a:lnTo>
                    <a:pt x="1012" y="667"/>
                  </a:lnTo>
                  <a:cubicBezTo>
                    <a:pt x="1024" y="655"/>
                    <a:pt x="1024" y="655"/>
                    <a:pt x="1036" y="643"/>
                  </a:cubicBezTo>
                  <a:lnTo>
                    <a:pt x="1048" y="631"/>
                  </a:lnTo>
                  <a:lnTo>
                    <a:pt x="1060" y="619"/>
                  </a:lnTo>
                  <a:lnTo>
                    <a:pt x="1072" y="607"/>
                  </a:lnTo>
                  <a:lnTo>
                    <a:pt x="1072" y="595"/>
                  </a:lnTo>
                  <a:cubicBezTo>
                    <a:pt x="1084" y="595"/>
                    <a:pt x="1084" y="584"/>
                    <a:pt x="1096" y="584"/>
                  </a:cubicBezTo>
                  <a:lnTo>
                    <a:pt x="1096" y="572"/>
                  </a:lnTo>
                  <a:lnTo>
                    <a:pt x="1108" y="572"/>
                  </a:lnTo>
                  <a:lnTo>
                    <a:pt x="1108" y="560"/>
                  </a:lnTo>
                  <a:lnTo>
                    <a:pt x="1119" y="560"/>
                  </a:lnTo>
                  <a:lnTo>
                    <a:pt x="1119" y="548"/>
                  </a:lnTo>
                  <a:lnTo>
                    <a:pt x="1131" y="548"/>
                  </a:lnTo>
                  <a:lnTo>
                    <a:pt x="1131" y="536"/>
                  </a:lnTo>
                  <a:lnTo>
                    <a:pt x="1143" y="524"/>
                  </a:lnTo>
                  <a:lnTo>
                    <a:pt x="1155" y="512"/>
                  </a:lnTo>
                  <a:lnTo>
                    <a:pt x="1167" y="512"/>
                  </a:lnTo>
                  <a:lnTo>
                    <a:pt x="1167" y="500"/>
                  </a:lnTo>
                  <a:lnTo>
                    <a:pt x="1179" y="488"/>
                  </a:lnTo>
                  <a:lnTo>
                    <a:pt x="1179" y="476"/>
                  </a:lnTo>
                  <a:lnTo>
                    <a:pt x="1191" y="476"/>
                  </a:lnTo>
                  <a:lnTo>
                    <a:pt x="1191" y="465"/>
                  </a:lnTo>
                  <a:cubicBezTo>
                    <a:pt x="1060" y="310"/>
                    <a:pt x="917" y="143"/>
                    <a:pt x="774" y="0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2"/>
            <p:cNvSpPr/>
            <p:nvPr/>
          </p:nvSpPr>
          <p:spPr>
            <a:xfrm>
              <a:off x="2934531" y="1854873"/>
              <a:ext cx="257907" cy="369470"/>
            </a:xfrm>
            <a:custGeom>
              <a:avLst/>
              <a:gdLst/>
              <a:ahLst/>
              <a:cxnLst/>
              <a:rect l="l" t="t" r="r" b="b"/>
              <a:pathLst>
                <a:path w="3109" h="4454" extrusionOk="0">
                  <a:moveTo>
                    <a:pt x="989" y="1"/>
                  </a:moveTo>
                  <a:cubicBezTo>
                    <a:pt x="834" y="215"/>
                    <a:pt x="608" y="382"/>
                    <a:pt x="382" y="525"/>
                  </a:cubicBezTo>
                  <a:cubicBezTo>
                    <a:pt x="263" y="608"/>
                    <a:pt x="132" y="679"/>
                    <a:pt x="1" y="739"/>
                  </a:cubicBezTo>
                  <a:cubicBezTo>
                    <a:pt x="37" y="763"/>
                    <a:pt x="72" y="798"/>
                    <a:pt x="108" y="822"/>
                  </a:cubicBezTo>
                  <a:cubicBezTo>
                    <a:pt x="596" y="1227"/>
                    <a:pt x="953" y="1691"/>
                    <a:pt x="1251" y="2203"/>
                  </a:cubicBezTo>
                  <a:cubicBezTo>
                    <a:pt x="1561" y="2727"/>
                    <a:pt x="1835" y="3263"/>
                    <a:pt x="1918" y="3846"/>
                  </a:cubicBezTo>
                  <a:cubicBezTo>
                    <a:pt x="1954" y="4061"/>
                    <a:pt x="1966" y="4275"/>
                    <a:pt x="1870" y="4454"/>
                  </a:cubicBezTo>
                  <a:cubicBezTo>
                    <a:pt x="2311" y="4239"/>
                    <a:pt x="2728" y="3977"/>
                    <a:pt x="3109" y="3680"/>
                  </a:cubicBezTo>
                  <a:cubicBezTo>
                    <a:pt x="3073" y="3406"/>
                    <a:pt x="2989" y="3120"/>
                    <a:pt x="2894" y="2858"/>
                  </a:cubicBezTo>
                  <a:cubicBezTo>
                    <a:pt x="2525" y="1834"/>
                    <a:pt x="1918" y="882"/>
                    <a:pt x="1120" y="132"/>
                  </a:cubicBezTo>
                  <a:cubicBezTo>
                    <a:pt x="1084" y="84"/>
                    <a:pt x="1037" y="36"/>
                    <a:pt x="989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2"/>
            <p:cNvSpPr/>
            <p:nvPr/>
          </p:nvSpPr>
          <p:spPr>
            <a:xfrm>
              <a:off x="3089655" y="2101825"/>
              <a:ext cx="102781" cy="122521"/>
            </a:xfrm>
            <a:custGeom>
              <a:avLst/>
              <a:gdLst/>
              <a:ahLst/>
              <a:cxnLst/>
              <a:rect l="l" t="t" r="r" b="b"/>
              <a:pathLst>
                <a:path w="1239" h="1477" extrusionOk="0">
                  <a:moveTo>
                    <a:pt x="1060" y="0"/>
                  </a:moveTo>
                  <a:cubicBezTo>
                    <a:pt x="1024" y="36"/>
                    <a:pt x="988" y="72"/>
                    <a:pt x="953" y="95"/>
                  </a:cubicBezTo>
                  <a:cubicBezTo>
                    <a:pt x="667" y="357"/>
                    <a:pt x="357" y="596"/>
                    <a:pt x="36" y="798"/>
                  </a:cubicBezTo>
                  <a:cubicBezTo>
                    <a:pt x="48" y="822"/>
                    <a:pt x="48" y="846"/>
                    <a:pt x="48" y="869"/>
                  </a:cubicBezTo>
                  <a:cubicBezTo>
                    <a:pt x="84" y="1084"/>
                    <a:pt x="96" y="1298"/>
                    <a:pt x="0" y="1477"/>
                  </a:cubicBezTo>
                  <a:cubicBezTo>
                    <a:pt x="36" y="1453"/>
                    <a:pt x="84" y="1441"/>
                    <a:pt x="119" y="1417"/>
                  </a:cubicBezTo>
                  <a:lnTo>
                    <a:pt x="143" y="1405"/>
                  </a:lnTo>
                  <a:lnTo>
                    <a:pt x="167" y="1393"/>
                  </a:lnTo>
                  <a:lnTo>
                    <a:pt x="179" y="1381"/>
                  </a:lnTo>
                  <a:lnTo>
                    <a:pt x="203" y="1369"/>
                  </a:lnTo>
                  <a:lnTo>
                    <a:pt x="226" y="1358"/>
                  </a:lnTo>
                  <a:lnTo>
                    <a:pt x="238" y="1358"/>
                  </a:lnTo>
                  <a:lnTo>
                    <a:pt x="238" y="1346"/>
                  </a:lnTo>
                  <a:lnTo>
                    <a:pt x="262" y="1346"/>
                  </a:lnTo>
                  <a:cubicBezTo>
                    <a:pt x="334" y="1298"/>
                    <a:pt x="405" y="1262"/>
                    <a:pt x="488" y="1215"/>
                  </a:cubicBezTo>
                  <a:lnTo>
                    <a:pt x="500" y="1203"/>
                  </a:lnTo>
                  <a:lnTo>
                    <a:pt x="524" y="1191"/>
                  </a:lnTo>
                  <a:lnTo>
                    <a:pt x="536" y="1179"/>
                  </a:lnTo>
                  <a:lnTo>
                    <a:pt x="548" y="1179"/>
                  </a:lnTo>
                  <a:lnTo>
                    <a:pt x="560" y="1167"/>
                  </a:lnTo>
                  <a:lnTo>
                    <a:pt x="584" y="1155"/>
                  </a:lnTo>
                  <a:lnTo>
                    <a:pt x="596" y="1143"/>
                  </a:lnTo>
                  <a:lnTo>
                    <a:pt x="607" y="1143"/>
                  </a:lnTo>
                  <a:lnTo>
                    <a:pt x="619" y="1131"/>
                  </a:lnTo>
                  <a:lnTo>
                    <a:pt x="631" y="1119"/>
                  </a:lnTo>
                  <a:lnTo>
                    <a:pt x="643" y="1119"/>
                  </a:lnTo>
                  <a:lnTo>
                    <a:pt x="655" y="1107"/>
                  </a:lnTo>
                  <a:lnTo>
                    <a:pt x="667" y="1107"/>
                  </a:lnTo>
                  <a:lnTo>
                    <a:pt x="679" y="1096"/>
                  </a:lnTo>
                  <a:lnTo>
                    <a:pt x="691" y="1084"/>
                  </a:lnTo>
                  <a:lnTo>
                    <a:pt x="703" y="1084"/>
                  </a:lnTo>
                  <a:lnTo>
                    <a:pt x="715" y="1072"/>
                  </a:lnTo>
                  <a:lnTo>
                    <a:pt x="738" y="1060"/>
                  </a:lnTo>
                  <a:lnTo>
                    <a:pt x="750" y="1048"/>
                  </a:lnTo>
                  <a:lnTo>
                    <a:pt x="762" y="1048"/>
                  </a:lnTo>
                  <a:lnTo>
                    <a:pt x="774" y="1036"/>
                  </a:lnTo>
                  <a:lnTo>
                    <a:pt x="798" y="1024"/>
                  </a:lnTo>
                  <a:lnTo>
                    <a:pt x="810" y="1012"/>
                  </a:lnTo>
                  <a:cubicBezTo>
                    <a:pt x="869" y="977"/>
                    <a:pt x="929" y="941"/>
                    <a:pt x="988" y="893"/>
                  </a:cubicBezTo>
                  <a:lnTo>
                    <a:pt x="1000" y="881"/>
                  </a:lnTo>
                  <a:lnTo>
                    <a:pt x="1024" y="869"/>
                  </a:lnTo>
                  <a:lnTo>
                    <a:pt x="1036" y="857"/>
                  </a:lnTo>
                  <a:lnTo>
                    <a:pt x="1048" y="857"/>
                  </a:lnTo>
                  <a:lnTo>
                    <a:pt x="1060" y="846"/>
                  </a:lnTo>
                  <a:lnTo>
                    <a:pt x="1072" y="834"/>
                  </a:lnTo>
                  <a:lnTo>
                    <a:pt x="1084" y="834"/>
                  </a:lnTo>
                  <a:lnTo>
                    <a:pt x="1096" y="822"/>
                  </a:lnTo>
                  <a:lnTo>
                    <a:pt x="1096" y="810"/>
                  </a:lnTo>
                  <a:lnTo>
                    <a:pt x="1119" y="810"/>
                  </a:lnTo>
                  <a:lnTo>
                    <a:pt x="1119" y="798"/>
                  </a:lnTo>
                  <a:lnTo>
                    <a:pt x="1131" y="786"/>
                  </a:lnTo>
                  <a:lnTo>
                    <a:pt x="1155" y="774"/>
                  </a:lnTo>
                  <a:lnTo>
                    <a:pt x="1167" y="762"/>
                  </a:lnTo>
                  <a:lnTo>
                    <a:pt x="1191" y="750"/>
                  </a:lnTo>
                  <a:lnTo>
                    <a:pt x="1203" y="738"/>
                  </a:lnTo>
                  <a:lnTo>
                    <a:pt x="1227" y="726"/>
                  </a:lnTo>
                  <a:lnTo>
                    <a:pt x="1239" y="703"/>
                  </a:lnTo>
                  <a:cubicBezTo>
                    <a:pt x="1203" y="465"/>
                    <a:pt x="1143" y="226"/>
                    <a:pt x="1060" y="0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2"/>
            <p:cNvSpPr/>
            <p:nvPr/>
          </p:nvSpPr>
          <p:spPr>
            <a:xfrm>
              <a:off x="2378491" y="3034135"/>
              <a:ext cx="477157" cy="302279"/>
            </a:xfrm>
            <a:custGeom>
              <a:avLst/>
              <a:gdLst/>
              <a:ahLst/>
              <a:cxnLst/>
              <a:rect l="l" t="t" r="r" b="b"/>
              <a:pathLst>
                <a:path w="5752" h="3644" extrusionOk="0">
                  <a:moveTo>
                    <a:pt x="5061" y="1"/>
                  </a:moveTo>
                  <a:cubicBezTo>
                    <a:pt x="4478" y="84"/>
                    <a:pt x="3906" y="263"/>
                    <a:pt x="3358" y="477"/>
                  </a:cubicBezTo>
                  <a:cubicBezTo>
                    <a:pt x="2132" y="941"/>
                    <a:pt x="918" y="1620"/>
                    <a:pt x="1" y="2584"/>
                  </a:cubicBezTo>
                  <a:cubicBezTo>
                    <a:pt x="227" y="2965"/>
                    <a:pt x="453" y="3323"/>
                    <a:pt x="644" y="3632"/>
                  </a:cubicBezTo>
                  <a:lnTo>
                    <a:pt x="656" y="3644"/>
                  </a:lnTo>
                  <a:cubicBezTo>
                    <a:pt x="1120" y="3084"/>
                    <a:pt x="1727" y="2644"/>
                    <a:pt x="2358" y="2275"/>
                  </a:cubicBezTo>
                  <a:cubicBezTo>
                    <a:pt x="3168" y="1799"/>
                    <a:pt x="4049" y="1429"/>
                    <a:pt x="4966" y="1239"/>
                  </a:cubicBezTo>
                  <a:cubicBezTo>
                    <a:pt x="5228" y="1179"/>
                    <a:pt x="5490" y="1132"/>
                    <a:pt x="5751" y="1132"/>
                  </a:cubicBezTo>
                  <a:cubicBezTo>
                    <a:pt x="5668" y="977"/>
                    <a:pt x="5573" y="822"/>
                    <a:pt x="5478" y="667"/>
                  </a:cubicBezTo>
                  <a:cubicBezTo>
                    <a:pt x="5335" y="441"/>
                    <a:pt x="5192" y="227"/>
                    <a:pt x="5061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2378491" y="3059851"/>
              <a:ext cx="316142" cy="276564"/>
            </a:xfrm>
            <a:custGeom>
              <a:avLst/>
              <a:gdLst/>
              <a:ahLst/>
              <a:cxnLst/>
              <a:rect l="l" t="t" r="r" b="b"/>
              <a:pathLst>
                <a:path w="3811" h="3334" extrusionOk="0">
                  <a:moveTo>
                    <a:pt x="3811" y="0"/>
                  </a:moveTo>
                  <a:cubicBezTo>
                    <a:pt x="3656" y="48"/>
                    <a:pt x="3501" y="107"/>
                    <a:pt x="3358" y="167"/>
                  </a:cubicBezTo>
                  <a:cubicBezTo>
                    <a:pt x="2846" y="357"/>
                    <a:pt x="2346" y="584"/>
                    <a:pt x="1858" y="857"/>
                  </a:cubicBezTo>
                  <a:cubicBezTo>
                    <a:pt x="1549" y="1250"/>
                    <a:pt x="1168" y="1619"/>
                    <a:pt x="715" y="1822"/>
                  </a:cubicBezTo>
                  <a:cubicBezTo>
                    <a:pt x="691" y="1774"/>
                    <a:pt x="668" y="1727"/>
                    <a:pt x="644" y="1691"/>
                  </a:cubicBezTo>
                  <a:cubicBezTo>
                    <a:pt x="417" y="1870"/>
                    <a:pt x="203" y="2072"/>
                    <a:pt x="1" y="2274"/>
                  </a:cubicBezTo>
                  <a:cubicBezTo>
                    <a:pt x="25" y="2322"/>
                    <a:pt x="60" y="2370"/>
                    <a:pt x="84" y="2417"/>
                  </a:cubicBezTo>
                  <a:lnTo>
                    <a:pt x="96" y="2429"/>
                  </a:lnTo>
                  <a:lnTo>
                    <a:pt x="156" y="2536"/>
                  </a:lnTo>
                  <a:lnTo>
                    <a:pt x="179" y="2560"/>
                  </a:lnTo>
                  <a:lnTo>
                    <a:pt x="191" y="2584"/>
                  </a:lnTo>
                  <a:lnTo>
                    <a:pt x="215" y="2632"/>
                  </a:lnTo>
                  <a:lnTo>
                    <a:pt x="227" y="2643"/>
                  </a:lnTo>
                  <a:lnTo>
                    <a:pt x="227" y="2655"/>
                  </a:lnTo>
                  <a:lnTo>
                    <a:pt x="251" y="2679"/>
                  </a:lnTo>
                  <a:lnTo>
                    <a:pt x="263" y="2703"/>
                  </a:lnTo>
                  <a:lnTo>
                    <a:pt x="275" y="2715"/>
                  </a:lnTo>
                  <a:lnTo>
                    <a:pt x="275" y="2727"/>
                  </a:lnTo>
                  <a:cubicBezTo>
                    <a:pt x="310" y="2786"/>
                    <a:pt x="346" y="2846"/>
                    <a:pt x="394" y="2917"/>
                  </a:cubicBezTo>
                  <a:lnTo>
                    <a:pt x="394" y="2929"/>
                  </a:lnTo>
                  <a:lnTo>
                    <a:pt x="406" y="2929"/>
                  </a:lnTo>
                  <a:lnTo>
                    <a:pt x="417" y="2965"/>
                  </a:lnTo>
                  <a:lnTo>
                    <a:pt x="429" y="2977"/>
                  </a:lnTo>
                  <a:lnTo>
                    <a:pt x="441" y="2989"/>
                  </a:lnTo>
                  <a:lnTo>
                    <a:pt x="441" y="3001"/>
                  </a:lnTo>
                  <a:lnTo>
                    <a:pt x="453" y="3013"/>
                  </a:lnTo>
                  <a:cubicBezTo>
                    <a:pt x="477" y="3060"/>
                    <a:pt x="513" y="3108"/>
                    <a:pt x="548" y="3167"/>
                  </a:cubicBezTo>
                  <a:lnTo>
                    <a:pt x="560" y="3179"/>
                  </a:lnTo>
                  <a:lnTo>
                    <a:pt x="584" y="3239"/>
                  </a:lnTo>
                  <a:lnTo>
                    <a:pt x="596" y="3263"/>
                  </a:lnTo>
                  <a:lnTo>
                    <a:pt x="644" y="3322"/>
                  </a:lnTo>
                  <a:lnTo>
                    <a:pt x="656" y="3334"/>
                  </a:lnTo>
                  <a:cubicBezTo>
                    <a:pt x="1120" y="2774"/>
                    <a:pt x="1727" y="2334"/>
                    <a:pt x="2358" y="1965"/>
                  </a:cubicBezTo>
                  <a:cubicBezTo>
                    <a:pt x="2442" y="1917"/>
                    <a:pt x="2537" y="1870"/>
                    <a:pt x="2620" y="1822"/>
                  </a:cubicBezTo>
                  <a:cubicBezTo>
                    <a:pt x="3096" y="1274"/>
                    <a:pt x="3489" y="655"/>
                    <a:pt x="3811" y="0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2995834" y="2772418"/>
              <a:ext cx="421826" cy="393195"/>
            </a:xfrm>
            <a:custGeom>
              <a:avLst/>
              <a:gdLst/>
              <a:ahLst/>
              <a:cxnLst/>
              <a:rect l="l" t="t" r="r" b="b"/>
              <a:pathLst>
                <a:path w="5085" h="4740" extrusionOk="0">
                  <a:moveTo>
                    <a:pt x="4322" y="1"/>
                  </a:moveTo>
                  <a:cubicBezTo>
                    <a:pt x="4179" y="48"/>
                    <a:pt x="4036" y="108"/>
                    <a:pt x="3894" y="179"/>
                  </a:cubicBezTo>
                  <a:cubicBezTo>
                    <a:pt x="2346" y="905"/>
                    <a:pt x="893" y="2108"/>
                    <a:pt x="0" y="3644"/>
                  </a:cubicBezTo>
                  <a:cubicBezTo>
                    <a:pt x="226" y="3918"/>
                    <a:pt x="441" y="4203"/>
                    <a:pt x="631" y="4513"/>
                  </a:cubicBezTo>
                  <a:cubicBezTo>
                    <a:pt x="679" y="4584"/>
                    <a:pt x="726" y="4668"/>
                    <a:pt x="774" y="4739"/>
                  </a:cubicBezTo>
                  <a:cubicBezTo>
                    <a:pt x="1465" y="3191"/>
                    <a:pt x="2798" y="2037"/>
                    <a:pt x="4322" y="1298"/>
                  </a:cubicBezTo>
                  <a:cubicBezTo>
                    <a:pt x="4548" y="1191"/>
                    <a:pt x="4810" y="1072"/>
                    <a:pt x="5084" y="977"/>
                  </a:cubicBezTo>
                  <a:cubicBezTo>
                    <a:pt x="4929" y="763"/>
                    <a:pt x="4775" y="548"/>
                    <a:pt x="4608" y="334"/>
                  </a:cubicBezTo>
                  <a:cubicBezTo>
                    <a:pt x="4525" y="227"/>
                    <a:pt x="4429" y="120"/>
                    <a:pt x="4322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2"/>
            <p:cNvSpPr/>
            <p:nvPr/>
          </p:nvSpPr>
          <p:spPr>
            <a:xfrm>
              <a:off x="2995834" y="2799129"/>
              <a:ext cx="421826" cy="366484"/>
            </a:xfrm>
            <a:custGeom>
              <a:avLst/>
              <a:gdLst/>
              <a:ahLst/>
              <a:cxnLst/>
              <a:rect l="l" t="t" r="r" b="b"/>
              <a:pathLst>
                <a:path w="5085" h="4418" extrusionOk="0">
                  <a:moveTo>
                    <a:pt x="4596" y="0"/>
                  </a:moveTo>
                  <a:cubicBezTo>
                    <a:pt x="4310" y="226"/>
                    <a:pt x="3929" y="345"/>
                    <a:pt x="3548" y="441"/>
                  </a:cubicBezTo>
                  <a:cubicBezTo>
                    <a:pt x="3227" y="524"/>
                    <a:pt x="2893" y="583"/>
                    <a:pt x="2560" y="619"/>
                  </a:cubicBezTo>
                  <a:cubicBezTo>
                    <a:pt x="2048" y="976"/>
                    <a:pt x="1560" y="1381"/>
                    <a:pt x="1119" y="1834"/>
                  </a:cubicBezTo>
                  <a:cubicBezTo>
                    <a:pt x="1250" y="1845"/>
                    <a:pt x="1369" y="1845"/>
                    <a:pt x="1500" y="1845"/>
                  </a:cubicBezTo>
                  <a:cubicBezTo>
                    <a:pt x="1584" y="1847"/>
                    <a:pt x="1667" y="1848"/>
                    <a:pt x="1750" y="1848"/>
                  </a:cubicBezTo>
                  <a:cubicBezTo>
                    <a:pt x="2167" y="1848"/>
                    <a:pt x="2582" y="1824"/>
                    <a:pt x="2989" y="1774"/>
                  </a:cubicBezTo>
                  <a:cubicBezTo>
                    <a:pt x="3405" y="1464"/>
                    <a:pt x="3858" y="1203"/>
                    <a:pt x="4322" y="976"/>
                  </a:cubicBezTo>
                  <a:cubicBezTo>
                    <a:pt x="4548" y="869"/>
                    <a:pt x="4810" y="750"/>
                    <a:pt x="5084" y="655"/>
                  </a:cubicBezTo>
                  <a:cubicBezTo>
                    <a:pt x="5072" y="643"/>
                    <a:pt x="5072" y="631"/>
                    <a:pt x="5060" y="619"/>
                  </a:cubicBezTo>
                  <a:lnTo>
                    <a:pt x="5060" y="607"/>
                  </a:lnTo>
                  <a:lnTo>
                    <a:pt x="5048" y="595"/>
                  </a:lnTo>
                  <a:lnTo>
                    <a:pt x="5037" y="583"/>
                  </a:lnTo>
                  <a:lnTo>
                    <a:pt x="5025" y="572"/>
                  </a:lnTo>
                  <a:lnTo>
                    <a:pt x="5025" y="560"/>
                  </a:lnTo>
                  <a:lnTo>
                    <a:pt x="5013" y="548"/>
                  </a:lnTo>
                  <a:lnTo>
                    <a:pt x="5001" y="536"/>
                  </a:lnTo>
                  <a:lnTo>
                    <a:pt x="4989" y="524"/>
                  </a:lnTo>
                  <a:lnTo>
                    <a:pt x="4989" y="512"/>
                  </a:lnTo>
                  <a:lnTo>
                    <a:pt x="4977" y="500"/>
                  </a:lnTo>
                  <a:lnTo>
                    <a:pt x="4965" y="488"/>
                  </a:lnTo>
                  <a:lnTo>
                    <a:pt x="4953" y="476"/>
                  </a:lnTo>
                  <a:lnTo>
                    <a:pt x="4953" y="464"/>
                  </a:lnTo>
                  <a:lnTo>
                    <a:pt x="4941" y="452"/>
                  </a:lnTo>
                  <a:lnTo>
                    <a:pt x="4929" y="429"/>
                  </a:lnTo>
                  <a:lnTo>
                    <a:pt x="4917" y="417"/>
                  </a:lnTo>
                  <a:lnTo>
                    <a:pt x="4906" y="405"/>
                  </a:lnTo>
                  <a:lnTo>
                    <a:pt x="4894" y="393"/>
                  </a:lnTo>
                  <a:lnTo>
                    <a:pt x="4882" y="369"/>
                  </a:lnTo>
                  <a:lnTo>
                    <a:pt x="4870" y="357"/>
                  </a:lnTo>
                  <a:lnTo>
                    <a:pt x="4858" y="345"/>
                  </a:lnTo>
                  <a:lnTo>
                    <a:pt x="4858" y="333"/>
                  </a:lnTo>
                  <a:lnTo>
                    <a:pt x="4834" y="310"/>
                  </a:lnTo>
                  <a:lnTo>
                    <a:pt x="4834" y="298"/>
                  </a:lnTo>
                  <a:lnTo>
                    <a:pt x="4810" y="274"/>
                  </a:lnTo>
                  <a:lnTo>
                    <a:pt x="4786" y="250"/>
                  </a:lnTo>
                  <a:lnTo>
                    <a:pt x="4786" y="238"/>
                  </a:lnTo>
                  <a:lnTo>
                    <a:pt x="4775" y="226"/>
                  </a:lnTo>
                  <a:lnTo>
                    <a:pt x="4763" y="214"/>
                  </a:lnTo>
                  <a:lnTo>
                    <a:pt x="4763" y="202"/>
                  </a:lnTo>
                  <a:lnTo>
                    <a:pt x="4739" y="179"/>
                  </a:lnTo>
                  <a:lnTo>
                    <a:pt x="4727" y="167"/>
                  </a:lnTo>
                  <a:lnTo>
                    <a:pt x="4703" y="131"/>
                  </a:lnTo>
                  <a:lnTo>
                    <a:pt x="4667" y="95"/>
                  </a:lnTo>
                  <a:lnTo>
                    <a:pt x="4667" y="83"/>
                  </a:lnTo>
                  <a:lnTo>
                    <a:pt x="4644" y="60"/>
                  </a:lnTo>
                  <a:lnTo>
                    <a:pt x="4632" y="48"/>
                  </a:lnTo>
                  <a:lnTo>
                    <a:pt x="4608" y="12"/>
                  </a:lnTo>
                  <a:lnTo>
                    <a:pt x="4596" y="0"/>
                  </a:lnTo>
                  <a:close/>
                  <a:moveTo>
                    <a:pt x="453" y="2619"/>
                  </a:moveTo>
                  <a:cubicBezTo>
                    <a:pt x="298" y="2846"/>
                    <a:pt x="143" y="3084"/>
                    <a:pt x="0" y="3310"/>
                  </a:cubicBezTo>
                  <a:lnTo>
                    <a:pt x="12" y="3334"/>
                  </a:lnTo>
                  <a:lnTo>
                    <a:pt x="24" y="3334"/>
                  </a:lnTo>
                  <a:lnTo>
                    <a:pt x="24" y="3346"/>
                  </a:lnTo>
                  <a:cubicBezTo>
                    <a:pt x="36" y="3358"/>
                    <a:pt x="48" y="3369"/>
                    <a:pt x="60" y="3393"/>
                  </a:cubicBezTo>
                  <a:lnTo>
                    <a:pt x="72" y="3405"/>
                  </a:lnTo>
                  <a:lnTo>
                    <a:pt x="84" y="3417"/>
                  </a:lnTo>
                  <a:cubicBezTo>
                    <a:pt x="95" y="3429"/>
                    <a:pt x="95" y="3441"/>
                    <a:pt x="107" y="3441"/>
                  </a:cubicBezTo>
                  <a:lnTo>
                    <a:pt x="107" y="3453"/>
                  </a:lnTo>
                  <a:lnTo>
                    <a:pt x="119" y="3465"/>
                  </a:lnTo>
                  <a:lnTo>
                    <a:pt x="131" y="3477"/>
                  </a:lnTo>
                  <a:cubicBezTo>
                    <a:pt x="143" y="3489"/>
                    <a:pt x="155" y="3512"/>
                    <a:pt x="167" y="3524"/>
                  </a:cubicBezTo>
                  <a:lnTo>
                    <a:pt x="179" y="3536"/>
                  </a:lnTo>
                  <a:lnTo>
                    <a:pt x="191" y="3548"/>
                  </a:lnTo>
                  <a:cubicBezTo>
                    <a:pt x="191" y="3560"/>
                    <a:pt x="203" y="3572"/>
                    <a:pt x="203" y="3572"/>
                  </a:cubicBezTo>
                  <a:lnTo>
                    <a:pt x="203" y="3584"/>
                  </a:lnTo>
                  <a:lnTo>
                    <a:pt x="214" y="3584"/>
                  </a:lnTo>
                  <a:lnTo>
                    <a:pt x="214" y="3596"/>
                  </a:lnTo>
                  <a:lnTo>
                    <a:pt x="226" y="3608"/>
                  </a:lnTo>
                  <a:cubicBezTo>
                    <a:pt x="238" y="3620"/>
                    <a:pt x="250" y="3643"/>
                    <a:pt x="262" y="3655"/>
                  </a:cubicBezTo>
                  <a:lnTo>
                    <a:pt x="274" y="3655"/>
                  </a:lnTo>
                  <a:lnTo>
                    <a:pt x="274" y="3667"/>
                  </a:lnTo>
                  <a:lnTo>
                    <a:pt x="286" y="3679"/>
                  </a:lnTo>
                  <a:lnTo>
                    <a:pt x="286" y="3691"/>
                  </a:lnTo>
                  <a:cubicBezTo>
                    <a:pt x="298" y="3691"/>
                    <a:pt x="298" y="3703"/>
                    <a:pt x="310" y="3715"/>
                  </a:cubicBezTo>
                  <a:lnTo>
                    <a:pt x="322" y="3727"/>
                  </a:lnTo>
                  <a:lnTo>
                    <a:pt x="322" y="3739"/>
                  </a:lnTo>
                  <a:lnTo>
                    <a:pt x="334" y="3739"/>
                  </a:lnTo>
                  <a:cubicBezTo>
                    <a:pt x="345" y="3762"/>
                    <a:pt x="357" y="3774"/>
                    <a:pt x="369" y="3798"/>
                  </a:cubicBezTo>
                  <a:lnTo>
                    <a:pt x="381" y="3810"/>
                  </a:lnTo>
                  <a:lnTo>
                    <a:pt x="381" y="3822"/>
                  </a:lnTo>
                  <a:lnTo>
                    <a:pt x="393" y="3822"/>
                  </a:lnTo>
                  <a:cubicBezTo>
                    <a:pt x="393" y="3834"/>
                    <a:pt x="405" y="3846"/>
                    <a:pt x="405" y="3846"/>
                  </a:cubicBezTo>
                  <a:lnTo>
                    <a:pt x="405" y="3858"/>
                  </a:lnTo>
                  <a:lnTo>
                    <a:pt x="417" y="3870"/>
                  </a:lnTo>
                  <a:lnTo>
                    <a:pt x="429" y="3881"/>
                  </a:lnTo>
                  <a:cubicBezTo>
                    <a:pt x="441" y="3893"/>
                    <a:pt x="453" y="3917"/>
                    <a:pt x="465" y="3929"/>
                  </a:cubicBezTo>
                  <a:lnTo>
                    <a:pt x="465" y="3941"/>
                  </a:lnTo>
                  <a:lnTo>
                    <a:pt x="476" y="3941"/>
                  </a:lnTo>
                  <a:lnTo>
                    <a:pt x="476" y="3953"/>
                  </a:lnTo>
                  <a:lnTo>
                    <a:pt x="488" y="3965"/>
                  </a:lnTo>
                  <a:cubicBezTo>
                    <a:pt x="488" y="3977"/>
                    <a:pt x="500" y="3977"/>
                    <a:pt x="500" y="3989"/>
                  </a:cubicBezTo>
                  <a:lnTo>
                    <a:pt x="512" y="4000"/>
                  </a:lnTo>
                  <a:lnTo>
                    <a:pt x="512" y="4012"/>
                  </a:lnTo>
                  <a:lnTo>
                    <a:pt x="524" y="4012"/>
                  </a:lnTo>
                  <a:lnTo>
                    <a:pt x="524" y="4024"/>
                  </a:lnTo>
                  <a:cubicBezTo>
                    <a:pt x="536" y="4036"/>
                    <a:pt x="548" y="4048"/>
                    <a:pt x="560" y="4072"/>
                  </a:cubicBezTo>
                  <a:lnTo>
                    <a:pt x="560" y="4084"/>
                  </a:lnTo>
                  <a:lnTo>
                    <a:pt x="572" y="4096"/>
                  </a:lnTo>
                  <a:lnTo>
                    <a:pt x="572" y="4108"/>
                  </a:lnTo>
                  <a:cubicBezTo>
                    <a:pt x="584" y="4108"/>
                    <a:pt x="584" y="4120"/>
                    <a:pt x="595" y="4131"/>
                  </a:cubicBezTo>
                  <a:lnTo>
                    <a:pt x="607" y="4143"/>
                  </a:lnTo>
                  <a:lnTo>
                    <a:pt x="607" y="4155"/>
                  </a:lnTo>
                  <a:lnTo>
                    <a:pt x="619" y="4155"/>
                  </a:lnTo>
                  <a:cubicBezTo>
                    <a:pt x="619" y="4167"/>
                    <a:pt x="619" y="4179"/>
                    <a:pt x="631" y="4191"/>
                  </a:cubicBezTo>
                  <a:cubicBezTo>
                    <a:pt x="631" y="4191"/>
                    <a:pt x="643" y="4203"/>
                    <a:pt x="643" y="4215"/>
                  </a:cubicBezTo>
                  <a:lnTo>
                    <a:pt x="655" y="4227"/>
                  </a:lnTo>
                  <a:lnTo>
                    <a:pt x="667" y="4239"/>
                  </a:lnTo>
                  <a:lnTo>
                    <a:pt x="667" y="4251"/>
                  </a:lnTo>
                  <a:lnTo>
                    <a:pt x="679" y="4262"/>
                  </a:lnTo>
                  <a:lnTo>
                    <a:pt x="679" y="4274"/>
                  </a:lnTo>
                  <a:lnTo>
                    <a:pt x="691" y="4286"/>
                  </a:lnTo>
                  <a:lnTo>
                    <a:pt x="703" y="4298"/>
                  </a:lnTo>
                  <a:lnTo>
                    <a:pt x="703" y="4310"/>
                  </a:lnTo>
                  <a:lnTo>
                    <a:pt x="715" y="4322"/>
                  </a:lnTo>
                  <a:lnTo>
                    <a:pt x="715" y="4334"/>
                  </a:lnTo>
                  <a:lnTo>
                    <a:pt x="726" y="4334"/>
                  </a:lnTo>
                  <a:lnTo>
                    <a:pt x="726" y="4346"/>
                  </a:lnTo>
                  <a:lnTo>
                    <a:pt x="738" y="4358"/>
                  </a:lnTo>
                  <a:lnTo>
                    <a:pt x="738" y="4370"/>
                  </a:lnTo>
                  <a:lnTo>
                    <a:pt x="750" y="4381"/>
                  </a:lnTo>
                  <a:lnTo>
                    <a:pt x="750" y="4393"/>
                  </a:lnTo>
                  <a:lnTo>
                    <a:pt x="762" y="4393"/>
                  </a:lnTo>
                  <a:lnTo>
                    <a:pt x="762" y="4405"/>
                  </a:lnTo>
                  <a:lnTo>
                    <a:pt x="774" y="4417"/>
                  </a:lnTo>
                  <a:cubicBezTo>
                    <a:pt x="905" y="4131"/>
                    <a:pt x="1048" y="3858"/>
                    <a:pt x="1215" y="3596"/>
                  </a:cubicBezTo>
                  <a:cubicBezTo>
                    <a:pt x="1000" y="3298"/>
                    <a:pt x="726" y="2965"/>
                    <a:pt x="453" y="2619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2"/>
            <p:cNvSpPr/>
            <p:nvPr/>
          </p:nvSpPr>
          <p:spPr>
            <a:xfrm>
              <a:off x="2347881" y="2178805"/>
              <a:ext cx="548250" cy="454414"/>
            </a:xfrm>
            <a:custGeom>
              <a:avLst/>
              <a:gdLst/>
              <a:ahLst/>
              <a:cxnLst/>
              <a:rect l="l" t="t" r="r" b="b"/>
              <a:pathLst>
                <a:path w="6609" h="5478" extrusionOk="0">
                  <a:moveTo>
                    <a:pt x="5692" y="870"/>
                  </a:moveTo>
                  <a:cubicBezTo>
                    <a:pt x="5406" y="489"/>
                    <a:pt x="4989" y="1"/>
                    <a:pt x="4513" y="37"/>
                  </a:cubicBezTo>
                  <a:cubicBezTo>
                    <a:pt x="3680" y="96"/>
                    <a:pt x="1429" y="751"/>
                    <a:pt x="679" y="1203"/>
                  </a:cubicBezTo>
                  <a:cubicBezTo>
                    <a:pt x="191" y="1501"/>
                    <a:pt x="1" y="2204"/>
                    <a:pt x="1" y="2775"/>
                  </a:cubicBezTo>
                  <a:cubicBezTo>
                    <a:pt x="1" y="3370"/>
                    <a:pt x="334" y="4323"/>
                    <a:pt x="667" y="4763"/>
                  </a:cubicBezTo>
                  <a:cubicBezTo>
                    <a:pt x="965" y="5156"/>
                    <a:pt x="1501" y="5478"/>
                    <a:pt x="1989" y="5418"/>
                  </a:cubicBezTo>
                  <a:cubicBezTo>
                    <a:pt x="2822" y="5323"/>
                    <a:pt x="4930" y="4621"/>
                    <a:pt x="5692" y="4180"/>
                  </a:cubicBezTo>
                  <a:cubicBezTo>
                    <a:pt x="6168" y="3918"/>
                    <a:pt x="6609" y="3358"/>
                    <a:pt x="6609" y="2811"/>
                  </a:cubicBezTo>
                  <a:cubicBezTo>
                    <a:pt x="6609" y="2263"/>
                    <a:pt x="6037" y="1334"/>
                    <a:pt x="5692" y="87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2366629" y="2163044"/>
              <a:ext cx="527511" cy="441556"/>
            </a:xfrm>
            <a:custGeom>
              <a:avLst/>
              <a:gdLst/>
              <a:ahLst/>
              <a:cxnLst/>
              <a:rect l="l" t="t" r="r" b="b"/>
              <a:pathLst>
                <a:path w="6359" h="5323" extrusionOk="0">
                  <a:moveTo>
                    <a:pt x="5692" y="715"/>
                  </a:moveTo>
                  <a:cubicBezTo>
                    <a:pt x="5394" y="322"/>
                    <a:pt x="4859" y="0"/>
                    <a:pt x="4370" y="60"/>
                  </a:cubicBezTo>
                  <a:cubicBezTo>
                    <a:pt x="3525" y="155"/>
                    <a:pt x="1394" y="870"/>
                    <a:pt x="668" y="1298"/>
                  </a:cubicBezTo>
                  <a:cubicBezTo>
                    <a:pt x="239" y="1548"/>
                    <a:pt x="1" y="2132"/>
                    <a:pt x="1" y="2620"/>
                  </a:cubicBezTo>
                  <a:cubicBezTo>
                    <a:pt x="1" y="3167"/>
                    <a:pt x="334" y="4168"/>
                    <a:pt x="668" y="4608"/>
                  </a:cubicBezTo>
                  <a:cubicBezTo>
                    <a:pt x="965" y="5001"/>
                    <a:pt x="1501" y="5322"/>
                    <a:pt x="1989" y="5263"/>
                  </a:cubicBezTo>
                  <a:cubicBezTo>
                    <a:pt x="2823" y="5168"/>
                    <a:pt x="4966" y="4453"/>
                    <a:pt x="5692" y="4025"/>
                  </a:cubicBezTo>
                  <a:cubicBezTo>
                    <a:pt x="6121" y="3775"/>
                    <a:pt x="6359" y="3203"/>
                    <a:pt x="6359" y="2703"/>
                  </a:cubicBezTo>
                  <a:cubicBezTo>
                    <a:pt x="6359" y="2155"/>
                    <a:pt x="6025" y="1155"/>
                    <a:pt x="5692" y="715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2"/>
            <p:cNvSpPr/>
            <p:nvPr/>
          </p:nvSpPr>
          <p:spPr>
            <a:xfrm>
              <a:off x="2407193" y="2254874"/>
              <a:ext cx="245962" cy="220322"/>
            </a:xfrm>
            <a:custGeom>
              <a:avLst/>
              <a:gdLst/>
              <a:ahLst/>
              <a:cxnLst/>
              <a:rect l="l" t="t" r="r" b="b"/>
              <a:pathLst>
                <a:path w="2965" h="2656" extrusionOk="0">
                  <a:moveTo>
                    <a:pt x="2608" y="382"/>
                  </a:moveTo>
                  <a:cubicBezTo>
                    <a:pt x="2465" y="179"/>
                    <a:pt x="2215" y="1"/>
                    <a:pt x="1988" y="24"/>
                  </a:cubicBezTo>
                  <a:cubicBezTo>
                    <a:pt x="1595" y="60"/>
                    <a:pt x="619" y="382"/>
                    <a:pt x="286" y="596"/>
                  </a:cubicBezTo>
                  <a:cubicBezTo>
                    <a:pt x="95" y="715"/>
                    <a:pt x="0" y="1001"/>
                    <a:pt x="0" y="1251"/>
                  </a:cubicBezTo>
                  <a:cubicBezTo>
                    <a:pt x="12" y="1537"/>
                    <a:pt x="191" y="2049"/>
                    <a:pt x="345" y="2287"/>
                  </a:cubicBezTo>
                  <a:cubicBezTo>
                    <a:pt x="488" y="2489"/>
                    <a:pt x="750" y="2656"/>
                    <a:pt x="976" y="2644"/>
                  </a:cubicBezTo>
                  <a:cubicBezTo>
                    <a:pt x="1357" y="2608"/>
                    <a:pt x="2346" y="2275"/>
                    <a:pt x="2667" y="2072"/>
                  </a:cubicBezTo>
                  <a:cubicBezTo>
                    <a:pt x="2869" y="1953"/>
                    <a:pt x="2965" y="1668"/>
                    <a:pt x="2953" y="1406"/>
                  </a:cubicBezTo>
                  <a:cubicBezTo>
                    <a:pt x="2941" y="1132"/>
                    <a:pt x="2774" y="620"/>
                    <a:pt x="2608" y="382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2"/>
            <p:cNvSpPr/>
            <p:nvPr/>
          </p:nvSpPr>
          <p:spPr>
            <a:xfrm>
              <a:off x="2658046" y="2192659"/>
              <a:ext cx="133392" cy="111654"/>
            </a:xfrm>
            <a:custGeom>
              <a:avLst/>
              <a:gdLst/>
              <a:ahLst/>
              <a:cxnLst/>
              <a:rect l="l" t="t" r="r" b="b"/>
              <a:pathLst>
                <a:path w="1608" h="1346" extrusionOk="0">
                  <a:moveTo>
                    <a:pt x="1441" y="179"/>
                  </a:moveTo>
                  <a:cubicBezTo>
                    <a:pt x="1369" y="84"/>
                    <a:pt x="1227" y="1"/>
                    <a:pt x="1108" y="12"/>
                  </a:cubicBezTo>
                  <a:cubicBezTo>
                    <a:pt x="893" y="36"/>
                    <a:pt x="357" y="227"/>
                    <a:pt x="167" y="334"/>
                  </a:cubicBezTo>
                  <a:cubicBezTo>
                    <a:pt x="60" y="393"/>
                    <a:pt x="0" y="536"/>
                    <a:pt x="0" y="667"/>
                  </a:cubicBezTo>
                  <a:cubicBezTo>
                    <a:pt x="0" y="810"/>
                    <a:pt x="84" y="1060"/>
                    <a:pt x="167" y="1167"/>
                  </a:cubicBezTo>
                  <a:cubicBezTo>
                    <a:pt x="238" y="1263"/>
                    <a:pt x="381" y="1346"/>
                    <a:pt x="500" y="1334"/>
                  </a:cubicBezTo>
                  <a:cubicBezTo>
                    <a:pt x="715" y="1310"/>
                    <a:pt x="1262" y="1132"/>
                    <a:pt x="1441" y="1025"/>
                  </a:cubicBezTo>
                  <a:cubicBezTo>
                    <a:pt x="1548" y="953"/>
                    <a:pt x="1608" y="810"/>
                    <a:pt x="1608" y="691"/>
                  </a:cubicBezTo>
                  <a:cubicBezTo>
                    <a:pt x="1608" y="548"/>
                    <a:pt x="1524" y="298"/>
                    <a:pt x="1441" y="179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2"/>
            <p:cNvSpPr/>
            <p:nvPr/>
          </p:nvSpPr>
          <p:spPr>
            <a:xfrm>
              <a:off x="2690647" y="2292451"/>
              <a:ext cx="133392" cy="111654"/>
            </a:xfrm>
            <a:custGeom>
              <a:avLst/>
              <a:gdLst/>
              <a:ahLst/>
              <a:cxnLst/>
              <a:rect l="l" t="t" r="r" b="b"/>
              <a:pathLst>
                <a:path w="1608" h="1346" extrusionOk="0">
                  <a:moveTo>
                    <a:pt x="1441" y="179"/>
                  </a:moveTo>
                  <a:cubicBezTo>
                    <a:pt x="1369" y="83"/>
                    <a:pt x="1226" y="0"/>
                    <a:pt x="1107" y="12"/>
                  </a:cubicBezTo>
                  <a:cubicBezTo>
                    <a:pt x="893" y="36"/>
                    <a:pt x="345" y="214"/>
                    <a:pt x="167" y="322"/>
                  </a:cubicBezTo>
                  <a:cubicBezTo>
                    <a:pt x="60" y="393"/>
                    <a:pt x="0" y="536"/>
                    <a:pt x="0" y="655"/>
                  </a:cubicBezTo>
                  <a:cubicBezTo>
                    <a:pt x="0" y="798"/>
                    <a:pt x="83" y="1048"/>
                    <a:pt x="167" y="1167"/>
                  </a:cubicBezTo>
                  <a:cubicBezTo>
                    <a:pt x="238" y="1262"/>
                    <a:pt x="381" y="1346"/>
                    <a:pt x="500" y="1334"/>
                  </a:cubicBezTo>
                  <a:cubicBezTo>
                    <a:pt x="715" y="1310"/>
                    <a:pt x="1250" y="1119"/>
                    <a:pt x="1441" y="1012"/>
                  </a:cubicBezTo>
                  <a:cubicBezTo>
                    <a:pt x="1548" y="953"/>
                    <a:pt x="1607" y="810"/>
                    <a:pt x="1607" y="679"/>
                  </a:cubicBezTo>
                  <a:cubicBezTo>
                    <a:pt x="1607" y="536"/>
                    <a:pt x="1524" y="286"/>
                    <a:pt x="1441" y="179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2"/>
            <p:cNvSpPr/>
            <p:nvPr/>
          </p:nvSpPr>
          <p:spPr>
            <a:xfrm>
              <a:off x="2501014" y="2413895"/>
              <a:ext cx="348743" cy="153213"/>
            </a:xfrm>
            <a:custGeom>
              <a:avLst/>
              <a:gdLst/>
              <a:ahLst/>
              <a:cxnLst/>
              <a:rect l="l" t="t" r="r" b="b"/>
              <a:pathLst>
                <a:path w="4204" h="1847" extrusionOk="0">
                  <a:moveTo>
                    <a:pt x="3989" y="60"/>
                  </a:moveTo>
                  <a:cubicBezTo>
                    <a:pt x="3858" y="1"/>
                    <a:pt x="3560" y="1"/>
                    <a:pt x="3239" y="84"/>
                  </a:cubicBezTo>
                  <a:cubicBezTo>
                    <a:pt x="2691" y="227"/>
                    <a:pt x="1215" y="715"/>
                    <a:pt x="691" y="929"/>
                  </a:cubicBezTo>
                  <a:cubicBezTo>
                    <a:pt x="381" y="1060"/>
                    <a:pt x="143" y="1239"/>
                    <a:pt x="72" y="1370"/>
                  </a:cubicBezTo>
                  <a:cubicBezTo>
                    <a:pt x="0" y="1513"/>
                    <a:pt x="72" y="1715"/>
                    <a:pt x="214" y="1787"/>
                  </a:cubicBezTo>
                  <a:cubicBezTo>
                    <a:pt x="345" y="1846"/>
                    <a:pt x="643" y="1846"/>
                    <a:pt x="965" y="1763"/>
                  </a:cubicBezTo>
                  <a:cubicBezTo>
                    <a:pt x="1524" y="1620"/>
                    <a:pt x="2989" y="1132"/>
                    <a:pt x="3512" y="917"/>
                  </a:cubicBezTo>
                  <a:cubicBezTo>
                    <a:pt x="3822" y="786"/>
                    <a:pt x="4060" y="608"/>
                    <a:pt x="4132" y="477"/>
                  </a:cubicBezTo>
                  <a:cubicBezTo>
                    <a:pt x="4203" y="334"/>
                    <a:pt x="4132" y="132"/>
                    <a:pt x="3989" y="6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2"/>
            <p:cNvSpPr/>
            <p:nvPr/>
          </p:nvSpPr>
          <p:spPr>
            <a:xfrm>
              <a:off x="2469409" y="3321485"/>
              <a:ext cx="484042" cy="157195"/>
            </a:xfrm>
            <a:custGeom>
              <a:avLst/>
              <a:gdLst/>
              <a:ahLst/>
              <a:cxnLst/>
              <a:rect l="l" t="t" r="r" b="b"/>
              <a:pathLst>
                <a:path w="5835" h="1895" extrusionOk="0">
                  <a:moveTo>
                    <a:pt x="4514" y="0"/>
                  </a:moveTo>
                  <a:cubicBezTo>
                    <a:pt x="4340" y="0"/>
                    <a:pt x="4164" y="6"/>
                    <a:pt x="3989" y="13"/>
                  </a:cubicBezTo>
                  <a:cubicBezTo>
                    <a:pt x="3322" y="37"/>
                    <a:pt x="2655" y="132"/>
                    <a:pt x="2000" y="275"/>
                  </a:cubicBezTo>
                  <a:cubicBezTo>
                    <a:pt x="1310" y="430"/>
                    <a:pt x="619" y="632"/>
                    <a:pt x="0" y="942"/>
                  </a:cubicBezTo>
                  <a:cubicBezTo>
                    <a:pt x="60" y="1049"/>
                    <a:pt x="95" y="1156"/>
                    <a:pt x="131" y="1263"/>
                  </a:cubicBezTo>
                  <a:cubicBezTo>
                    <a:pt x="203" y="1466"/>
                    <a:pt x="226" y="1680"/>
                    <a:pt x="226" y="1894"/>
                  </a:cubicBezTo>
                  <a:cubicBezTo>
                    <a:pt x="560" y="1704"/>
                    <a:pt x="929" y="1561"/>
                    <a:pt x="1286" y="1442"/>
                  </a:cubicBezTo>
                  <a:cubicBezTo>
                    <a:pt x="2239" y="1137"/>
                    <a:pt x="3282" y="938"/>
                    <a:pt x="4313" y="938"/>
                  </a:cubicBezTo>
                  <a:cubicBezTo>
                    <a:pt x="4531" y="938"/>
                    <a:pt x="4749" y="947"/>
                    <a:pt x="4965" y="966"/>
                  </a:cubicBezTo>
                  <a:cubicBezTo>
                    <a:pt x="5132" y="978"/>
                    <a:pt x="5298" y="1013"/>
                    <a:pt x="5453" y="1037"/>
                  </a:cubicBezTo>
                  <a:cubicBezTo>
                    <a:pt x="5471" y="1039"/>
                    <a:pt x="5488" y="1039"/>
                    <a:pt x="5505" y="1039"/>
                  </a:cubicBezTo>
                  <a:cubicBezTo>
                    <a:pt x="5628" y="1039"/>
                    <a:pt x="5740" y="1002"/>
                    <a:pt x="5834" y="918"/>
                  </a:cubicBezTo>
                  <a:cubicBezTo>
                    <a:pt x="5798" y="656"/>
                    <a:pt x="5751" y="394"/>
                    <a:pt x="5691" y="120"/>
                  </a:cubicBezTo>
                  <a:cubicBezTo>
                    <a:pt x="5679" y="120"/>
                    <a:pt x="5668" y="120"/>
                    <a:pt x="5656" y="109"/>
                  </a:cubicBezTo>
                  <a:lnTo>
                    <a:pt x="5608" y="97"/>
                  </a:lnTo>
                  <a:cubicBezTo>
                    <a:pt x="5252" y="24"/>
                    <a:pt x="4885" y="0"/>
                    <a:pt x="4514" y="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2"/>
            <p:cNvSpPr/>
            <p:nvPr/>
          </p:nvSpPr>
          <p:spPr>
            <a:xfrm>
              <a:off x="2597739" y="3238615"/>
              <a:ext cx="379353" cy="274656"/>
            </a:xfrm>
            <a:custGeom>
              <a:avLst/>
              <a:gdLst/>
              <a:ahLst/>
              <a:cxnLst/>
              <a:rect l="l" t="t" r="r" b="b"/>
              <a:pathLst>
                <a:path w="4573" h="3311" extrusionOk="0">
                  <a:moveTo>
                    <a:pt x="4275" y="1000"/>
                  </a:moveTo>
                  <a:cubicBezTo>
                    <a:pt x="4168" y="691"/>
                    <a:pt x="4013" y="286"/>
                    <a:pt x="3692" y="203"/>
                  </a:cubicBezTo>
                  <a:cubicBezTo>
                    <a:pt x="3120" y="60"/>
                    <a:pt x="1501" y="0"/>
                    <a:pt x="918" y="131"/>
                  </a:cubicBezTo>
                  <a:cubicBezTo>
                    <a:pt x="525" y="226"/>
                    <a:pt x="251" y="643"/>
                    <a:pt x="132" y="1012"/>
                  </a:cubicBezTo>
                  <a:cubicBezTo>
                    <a:pt x="1" y="1405"/>
                    <a:pt x="13" y="2108"/>
                    <a:pt x="132" y="2465"/>
                  </a:cubicBezTo>
                  <a:cubicBezTo>
                    <a:pt x="239" y="2786"/>
                    <a:pt x="525" y="3120"/>
                    <a:pt x="858" y="3191"/>
                  </a:cubicBezTo>
                  <a:cubicBezTo>
                    <a:pt x="1430" y="3310"/>
                    <a:pt x="2966" y="3298"/>
                    <a:pt x="3561" y="3179"/>
                  </a:cubicBezTo>
                  <a:cubicBezTo>
                    <a:pt x="3930" y="3108"/>
                    <a:pt x="4335" y="2834"/>
                    <a:pt x="4454" y="2477"/>
                  </a:cubicBezTo>
                  <a:cubicBezTo>
                    <a:pt x="4573" y="2120"/>
                    <a:pt x="4406" y="1381"/>
                    <a:pt x="4275" y="100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2"/>
            <p:cNvSpPr/>
            <p:nvPr/>
          </p:nvSpPr>
          <p:spPr>
            <a:xfrm>
              <a:off x="2617564" y="3237619"/>
              <a:ext cx="364504" cy="260803"/>
            </a:xfrm>
            <a:custGeom>
              <a:avLst/>
              <a:gdLst/>
              <a:ahLst/>
              <a:cxnLst/>
              <a:rect l="l" t="t" r="r" b="b"/>
              <a:pathLst>
                <a:path w="4394" h="3144" extrusionOk="0">
                  <a:moveTo>
                    <a:pt x="4263" y="846"/>
                  </a:moveTo>
                  <a:cubicBezTo>
                    <a:pt x="4155" y="524"/>
                    <a:pt x="3870" y="191"/>
                    <a:pt x="3536" y="119"/>
                  </a:cubicBezTo>
                  <a:cubicBezTo>
                    <a:pt x="2965" y="0"/>
                    <a:pt x="1405" y="0"/>
                    <a:pt x="834" y="131"/>
                  </a:cubicBezTo>
                  <a:cubicBezTo>
                    <a:pt x="500" y="203"/>
                    <a:pt x="226" y="524"/>
                    <a:pt x="119" y="858"/>
                  </a:cubicBezTo>
                  <a:cubicBezTo>
                    <a:pt x="0" y="1215"/>
                    <a:pt x="0" y="1941"/>
                    <a:pt x="119" y="2298"/>
                  </a:cubicBezTo>
                  <a:cubicBezTo>
                    <a:pt x="226" y="2620"/>
                    <a:pt x="512" y="2953"/>
                    <a:pt x="845" y="3025"/>
                  </a:cubicBezTo>
                  <a:cubicBezTo>
                    <a:pt x="1417" y="3144"/>
                    <a:pt x="2977" y="3132"/>
                    <a:pt x="3548" y="3013"/>
                  </a:cubicBezTo>
                  <a:cubicBezTo>
                    <a:pt x="3882" y="2941"/>
                    <a:pt x="4167" y="2608"/>
                    <a:pt x="4263" y="2286"/>
                  </a:cubicBezTo>
                  <a:cubicBezTo>
                    <a:pt x="4393" y="1929"/>
                    <a:pt x="4382" y="1203"/>
                    <a:pt x="4263" y="846"/>
                  </a:cubicBezTo>
                  <a:close/>
                </a:path>
              </a:pathLst>
            </a:custGeom>
            <a:solidFill>
              <a:srgbClr val="D6D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3079003" y="3102323"/>
              <a:ext cx="337876" cy="184735"/>
            </a:xfrm>
            <a:custGeom>
              <a:avLst/>
              <a:gdLst/>
              <a:ahLst/>
              <a:cxnLst/>
              <a:rect l="l" t="t" r="r" b="b"/>
              <a:pathLst>
                <a:path w="4073" h="2227" extrusionOk="0">
                  <a:moveTo>
                    <a:pt x="292" y="1424"/>
                  </a:moveTo>
                  <a:lnTo>
                    <a:pt x="310" y="1441"/>
                  </a:lnTo>
                  <a:lnTo>
                    <a:pt x="310" y="1441"/>
                  </a:lnTo>
                  <a:lnTo>
                    <a:pt x="292" y="1424"/>
                  </a:lnTo>
                  <a:close/>
                  <a:moveTo>
                    <a:pt x="3548" y="0"/>
                  </a:moveTo>
                  <a:cubicBezTo>
                    <a:pt x="3417" y="0"/>
                    <a:pt x="3286" y="60"/>
                    <a:pt x="3203" y="155"/>
                  </a:cubicBezTo>
                  <a:cubicBezTo>
                    <a:pt x="3185" y="173"/>
                    <a:pt x="3179" y="176"/>
                    <a:pt x="3176" y="176"/>
                  </a:cubicBezTo>
                  <a:cubicBezTo>
                    <a:pt x="3175" y="176"/>
                    <a:pt x="3174" y="175"/>
                    <a:pt x="3173" y="175"/>
                  </a:cubicBezTo>
                  <a:cubicBezTo>
                    <a:pt x="3172" y="175"/>
                    <a:pt x="3170" y="176"/>
                    <a:pt x="3167" y="179"/>
                  </a:cubicBezTo>
                  <a:cubicBezTo>
                    <a:pt x="3012" y="286"/>
                    <a:pt x="2822" y="334"/>
                    <a:pt x="2655" y="417"/>
                  </a:cubicBezTo>
                  <a:cubicBezTo>
                    <a:pt x="2191" y="655"/>
                    <a:pt x="1703" y="869"/>
                    <a:pt x="1191" y="1048"/>
                  </a:cubicBezTo>
                  <a:cubicBezTo>
                    <a:pt x="929" y="1143"/>
                    <a:pt x="667" y="1227"/>
                    <a:pt x="393" y="1262"/>
                  </a:cubicBezTo>
                  <a:cubicBezTo>
                    <a:pt x="357" y="1274"/>
                    <a:pt x="298" y="1274"/>
                    <a:pt x="298" y="1274"/>
                  </a:cubicBezTo>
                  <a:cubicBezTo>
                    <a:pt x="214" y="1274"/>
                    <a:pt x="131" y="1274"/>
                    <a:pt x="60" y="1262"/>
                  </a:cubicBezTo>
                  <a:cubicBezTo>
                    <a:pt x="36" y="1262"/>
                    <a:pt x="36" y="1262"/>
                    <a:pt x="0" y="1250"/>
                  </a:cubicBezTo>
                  <a:lnTo>
                    <a:pt x="0" y="1250"/>
                  </a:lnTo>
                  <a:cubicBezTo>
                    <a:pt x="131" y="1560"/>
                    <a:pt x="238" y="1881"/>
                    <a:pt x="274" y="2227"/>
                  </a:cubicBezTo>
                  <a:cubicBezTo>
                    <a:pt x="607" y="2227"/>
                    <a:pt x="929" y="2131"/>
                    <a:pt x="1250" y="2024"/>
                  </a:cubicBezTo>
                  <a:cubicBezTo>
                    <a:pt x="1857" y="1834"/>
                    <a:pt x="2453" y="1584"/>
                    <a:pt x="3024" y="1286"/>
                  </a:cubicBezTo>
                  <a:cubicBezTo>
                    <a:pt x="3191" y="1203"/>
                    <a:pt x="3393" y="1143"/>
                    <a:pt x="3560" y="1048"/>
                  </a:cubicBezTo>
                  <a:cubicBezTo>
                    <a:pt x="3870" y="881"/>
                    <a:pt x="4072" y="607"/>
                    <a:pt x="4001" y="334"/>
                  </a:cubicBezTo>
                  <a:cubicBezTo>
                    <a:pt x="3941" y="143"/>
                    <a:pt x="3751" y="12"/>
                    <a:pt x="3548" y="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3249673" y="2981792"/>
              <a:ext cx="379353" cy="314141"/>
            </a:xfrm>
            <a:custGeom>
              <a:avLst/>
              <a:gdLst/>
              <a:ahLst/>
              <a:cxnLst/>
              <a:rect l="l" t="t" r="r" b="b"/>
              <a:pathLst>
                <a:path w="4573" h="3787" extrusionOk="0">
                  <a:moveTo>
                    <a:pt x="3929" y="596"/>
                  </a:moveTo>
                  <a:cubicBezTo>
                    <a:pt x="3727" y="334"/>
                    <a:pt x="3453" y="1"/>
                    <a:pt x="3120" y="24"/>
                  </a:cubicBezTo>
                  <a:cubicBezTo>
                    <a:pt x="2536" y="60"/>
                    <a:pt x="988" y="525"/>
                    <a:pt x="464" y="834"/>
                  </a:cubicBezTo>
                  <a:cubicBezTo>
                    <a:pt x="131" y="1037"/>
                    <a:pt x="0" y="1525"/>
                    <a:pt x="0" y="1918"/>
                  </a:cubicBezTo>
                  <a:cubicBezTo>
                    <a:pt x="0" y="2334"/>
                    <a:pt x="226" y="2989"/>
                    <a:pt x="464" y="3287"/>
                  </a:cubicBezTo>
                  <a:cubicBezTo>
                    <a:pt x="667" y="3561"/>
                    <a:pt x="1036" y="3787"/>
                    <a:pt x="1381" y="3751"/>
                  </a:cubicBezTo>
                  <a:cubicBezTo>
                    <a:pt x="1953" y="3680"/>
                    <a:pt x="3405" y="3192"/>
                    <a:pt x="3941" y="2894"/>
                  </a:cubicBezTo>
                  <a:cubicBezTo>
                    <a:pt x="4274" y="2703"/>
                    <a:pt x="4572" y="2322"/>
                    <a:pt x="4572" y="1941"/>
                  </a:cubicBezTo>
                  <a:cubicBezTo>
                    <a:pt x="4560" y="1560"/>
                    <a:pt x="4179" y="917"/>
                    <a:pt x="3929" y="596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2"/>
            <p:cNvSpPr/>
            <p:nvPr/>
          </p:nvSpPr>
          <p:spPr>
            <a:xfrm>
              <a:off x="3262448" y="2970925"/>
              <a:ext cx="364587" cy="305265"/>
            </a:xfrm>
            <a:custGeom>
              <a:avLst/>
              <a:gdLst/>
              <a:ahLst/>
              <a:cxnLst/>
              <a:rect l="l" t="t" r="r" b="b"/>
              <a:pathLst>
                <a:path w="4395" h="3680" extrusionOk="0">
                  <a:moveTo>
                    <a:pt x="3930" y="489"/>
                  </a:moveTo>
                  <a:cubicBezTo>
                    <a:pt x="3728" y="215"/>
                    <a:pt x="3358" y="1"/>
                    <a:pt x="3025" y="36"/>
                  </a:cubicBezTo>
                  <a:cubicBezTo>
                    <a:pt x="2442" y="108"/>
                    <a:pt x="965" y="596"/>
                    <a:pt x="453" y="894"/>
                  </a:cubicBezTo>
                  <a:cubicBezTo>
                    <a:pt x="168" y="1072"/>
                    <a:pt x="1" y="1477"/>
                    <a:pt x="1" y="1810"/>
                  </a:cubicBezTo>
                  <a:cubicBezTo>
                    <a:pt x="1" y="2191"/>
                    <a:pt x="227" y="2882"/>
                    <a:pt x="465" y="3180"/>
                  </a:cubicBezTo>
                  <a:cubicBezTo>
                    <a:pt x="668" y="3453"/>
                    <a:pt x="1037" y="3680"/>
                    <a:pt x="1382" y="3644"/>
                  </a:cubicBezTo>
                  <a:cubicBezTo>
                    <a:pt x="1953" y="3573"/>
                    <a:pt x="3442" y="3072"/>
                    <a:pt x="3942" y="2787"/>
                  </a:cubicBezTo>
                  <a:cubicBezTo>
                    <a:pt x="4239" y="2608"/>
                    <a:pt x="4394" y="2203"/>
                    <a:pt x="4394" y="1870"/>
                  </a:cubicBezTo>
                  <a:cubicBezTo>
                    <a:pt x="4394" y="1489"/>
                    <a:pt x="4168" y="798"/>
                    <a:pt x="3930" y="489"/>
                  </a:cubicBezTo>
                  <a:close/>
                </a:path>
              </a:pathLst>
            </a:custGeom>
            <a:solidFill>
              <a:srgbClr val="D6D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2"/>
            <p:cNvSpPr/>
            <p:nvPr/>
          </p:nvSpPr>
          <p:spPr>
            <a:xfrm>
              <a:off x="2210592" y="2544297"/>
              <a:ext cx="973975" cy="433676"/>
            </a:xfrm>
            <a:custGeom>
              <a:avLst/>
              <a:gdLst/>
              <a:ahLst/>
              <a:cxnLst/>
              <a:rect l="l" t="t" r="r" b="b"/>
              <a:pathLst>
                <a:path w="11741" h="5228" extrusionOk="0">
                  <a:moveTo>
                    <a:pt x="362" y="4603"/>
                  </a:moveTo>
                  <a:cubicBezTo>
                    <a:pt x="363" y="4607"/>
                    <a:pt x="366" y="4612"/>
                    <a:pt x="370" y="4620"/>
                  </a:cubicBezTo>
                  <a:lnTo>
                    <a:pt x="370" y="4656"/>
                  </a:lnTo>
                  <a:cubicBezTo>
                    <a:pt x="370" y="4641"/>
                    <a:pt x="365" y="4621"/>
                    <a:pt x="362" y="4603"/>
                  </a:cubicBezTo>
                  <a:close/>
                  <a:moveTo>
                    <a:pt x="370" y="4667"/>
                  </a:moveTo>
                  <a:cubicBezTo>
                    <a:pt x="370" y="4667"/>
                    <a:pt x="382" y="4727"/>
                    <a:pt x="370" y="4775"/>
                  </a:cubicBezTo>
                  <a:cubicBezTo>
                    <a:pt x="370" y="4739"/>
                    <a:pt x="370" y="4703"/>
                    <a:pt x="370" y="4667"/>
                  </a:cubicBezTo>
                  <a:close/>
                  <a:moveTo>
                    <a:pt x="11133" y="0"/>
                  </a:moveTo>
                  <a:cubicBezTo>
                    <a:pt x="10621" y="631"/>
                    <a:pt x="9919" y="1119"/>
                    <a:pt x="9216" y="1548"/>
                  </a:cubicBezTo>
                  <a:cubicBezTo>
                    <a:pt x="7430" y="2643"/>
                    <a:pt x="5418" y="3143"/>
                    <a:pt x="3442" y="3679"/>
                  </a:cubicBezTo>
                  <a:cubicBezTo>
                    <a:pt x="2620" y="3905"/>
                    <a:pt x="1810" y="4167"/>
                    <a:pt x="977" y="4239"/>
                  </a:cubicBezTo>
                  <a:cubicBezTo>
                    <a:pt x="745" y="4266"/>
                    <a:pt x="513" y="4279"/>
                    <a:pt x="286" y="4279"/>
                  </a:cubicBezTo>
                  <a:cubicBezTo>
                    <a:pt x="210" y="4279"/>
                    <a:pt x="135" y="4278"/>
                    <a:pt x="60" y="4275"/>
                  </a:cubicBezTo>
                  <a:cubicBezTo>
                    <a:pt x="36" y="4263"/>
                    <a:pt x="13" y="4263"/>
                    <a:pt x="1" y="4251"/>
                  </a:cubicBezTo>
                  <a:lnTo>
                    <a:pt x="1" y="4251"/>
                  </a:lnTo>
                  <a:cubicBezTo>
                    <a:pt x="84" y="4584"/>
                    <a:pt x="179" y="4917"/>
                    <a:pt x="275" y="5227"/>
                  </a:cubicBezTo>
                  <a:cubicBezTo>
                    <a:pt x="548" y="5227"/>
                    <a:pt x="834" y="5203"/>
                    <a:pt x="1108" y="5179"/>
                  </a:cubicBezTo>
                  <a:cubicBezTo>
                    <a:pt x="1739" y="5108"/>
                    <a:pt x="2358" y="4953"/>
                    <a:pt x="2977" y="4787"/>
                  </a:cubicBezTo>
                  <a:cubicBezTo>
                    <a:pt x="5180" y="4191"/>
                    <a:pt x="7633" y="3620"/>
                    <a:pt x="9680" y="2370"/>
                  </a:cubicBezTo>
                  <a:cubicBezTo>
                    <a:pt x="10431" y="1917"/>
                    <a:pt x="11157" y="1405"/>
                    <a:pt x="11740" y="762"/>
                  </a:cubicBezTo>
                  <a:cubicBezTo>
                    <a:pt x="11443" y="488"/>
                    <a:pt x="11240" y="322"/>
                    <a:pt x="11228" y="310"/>
                  </a:cubicBezTo>
                  <a:cubicBezTo>
                    <a:pt x="11193" y="215"/>
                    <a:pt x="11169" y="107"/>
                    <a:pt x="11133" y="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2"/>
            <p:cNvSpPr/>
            <p:nvPr/>
          </p:nvSpPr>
          <p:spPr>
            <a:xfrm>
              <a:off x="2573101" y="2662754"/>
              <a:ext cx="381344" cy="322105"/>
            </a:xfrm>
            <a:custGeom>
              <a:avLst/>
              <a:gdLst/>
              <a:ahLst/>
              <a:cxnLst/>
              <a:rect l="l" t="t" r="r" b="b"/>
              <a:pathLst>
                <a:path w="4597" h="3883" extrusionOk="0">
                  <a:moveTo>
                    <a:pt x="3906" y="584"/>
                  </a:moveTo>
                  <a:cubicBezTo>
                    <a:pt x="3691" y="334"/>
                    <a:pt x="3394" y="1"/>
                    <a:pt x="3060" y="37"/>
                  </a:cubicBezTo>
                  <a:cubicBezTo>
                    <a:pt x="2489" y="108"/>
                    <a:pt x="953" y="620"/>
                    <a:pt x="441" y="953"/>
                  </a:cubicBezTo>
                  <a:cubicBezTo>
                    <a:pt x="119" y="1168"/>
                    <a:pt x="0" y="1668"/>
                    <a:pt x="24" y="2061"/>
                  </a:cubicBezTo>
                  <a:cubicBezTo>
                    <a:pt x="36" y="2466"/>
                    <a:pt x="286" y="3108"/>
                    <a:pt x="524" y="3406"/>
                  </a:cubicBezTo>
                  <a:cubicBezTo>
                    <a:pt x="750" y="3680"/>
                    <a:pt x="1131" y="3882"/>
                    <a:pt x="1465" y="3835"/>
                  </a:cubicBezTo>
                  <a:cubicBezTo>
                    <a:pt x="2036" y="3740"/>
                    <a:pt x="3465" y="3192"/>
                    <a:pt x="3989" y="2870"/>
                  </a:cubicBezTo>
                  <a:cubicBezTo>
                    <a:pt x="4310" y="2680"/>
                    <a:pt x="4596" y="2287"/>
                    <a:pt x="4584" y="1906"/>
                  </a:cubicBezTo>
                  <a:cubicBezTo>
                    <a:pt x="4572" y="1525"/>
                    <a:pt x="4156" y="894"/>
                    <a:pt x="3906" y="584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2"/>
            <p:cNvSpPr/>
            <p:nvPr/>
          </p:nvSpPr>
          <p:spPr>
            <a:xfrm>
              <a:off x="2585959" y="2651887"/>
              <a:ext cx="366495" cy="313229"/>
            </a:xfrm>
            <a:custGeom>
              <a:avLst/>
              <a:gdLst/>
              <a:ahLst/>
              <a:cxnLst/>
              <a:rect l="l" t="t" r="r" b="b"/>
              <a:pathLst>
                <a:path w="4418" h="3776" extrusionOk="0">
                  <a:moveTo>
                    <a:pt x="3893" y="477"/>
                  </a:moveTo>
                  <a:cubicBezTo>
                    <a:pt x="3679" y="215"/>
                    <a:pt x="3298" y="1"/>
                    <a:pt x="2965" y="61"/>
                  </a:cubicBezTo>
                  <a:cubicBezTo>
                    <a:pt x="2381" y="144"/>
                    <a:pt x="917" y="692"/>
                    <a:pt x="429" y="1013"/>
                  </a:cubicBezTo>
                  <a:cubicBezTo>
                    <a:pt x="143" y="1192"/>
                    <a:pt x="0" y="1596"/>
                    <a:pt x="12" y="1942"/>
                  </a:cubicBezTo>
                  <a:cubicBezTo>
                    <a:pt x="24" y="2323"/>
                    <a:pt x="286" y="3001"/>
                    <a:pt x="524" y="3299"/>
                  </a:cubicBezTo>
                  <a:cubicBezTo>
                    <a:pt x="738" y="3561"/>
                    <a:pt x="1119" y="3775"/>
                    <a:pt x="1453" y="3716"/>
                  </a:cubicBezTo>
                  <a:cubicBezTo>
                    <a:pt x="2036" y="3632"/>
                    <a:pt x="3489" y="3073"/>
                    <a:pt x="3977" y="2763"/>
                  </a:cubicBezTo>
                  <a:cubicBezTo>
                    <a:pt x="4274" y="2585"/>
                    <a:pt x="4417" y="2168"/>
                    <a:pt x="4405" y="1835"/>
                  </a:cubicBezTo>
                  <a:cubicBezTo>
                    <a:pt x="4393" y="1454"/>
                    <a:pt x="4132" y="775"/>
                    <a:pt x="3893" y="477"/>
                  </a:cubicBezTo>
                  <a:close/>
                </a:path>
              </a:pathLst>
            </a:custGeom>
            <a:solidFill>
              <a:srgbClr val="D6D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2"/>
            <p:cNvSpPr/>
            <p:nvPr/>
          </p:nvSpPr>
          <p:spPr>
            <a:xfrm>
              <a:off x="2180978" y="2801037"/>
              <a:ext cx="564011" cy="386642"/>
            </a:xfrm>
            <a:custGeom>
              <a:avLst/>
              <a:gdLst/>
              <a:ahLst/>
              <a:cxnLst/>
              <a:rect l="l" t="t" r="r" b="b"/>
              <a:pathLst>
                <a:path w="6799" h="4661" extrusionOk="0">
                  <a:moveTo>
                    <a:pt x="6323" y="1"/>
                  </a:moveTo>
                  <a:cubicBezTo>
                    <a:pt x="6311" y="1"/>
                    <a:pt x="6287" y="1"/>
                    <a:pt x="6227" y="13"/>
                  </a:cubicBezTo>
                  <a:cubicBezTo>
                    <a:pt x="6025" y="60"/>
                    <a:pt x="5870" y="251"/>
                    <a:pt x="5858" y="465"/>
                  </a:cubicBezTo>
                  <a:lnTo>
                    <a:pt x="5858" y="489"/>
                  </a:lnTo>
                  <a:cubicBezTo>
                    <a:pt x="5870" y="715"/>
                    <a:pt x="5739" y="930"/>
                    <a:pt x="5608" y="1120"/>
                  </a:cubicBezTo>
                  <a:cubicBezTo>
                    <a:pt x="5096" y="1942"/>
                    <a:pt x="4275" y="2608"/>
                    <a:pt x="3418" y="3120"/>
                  </a:cubicBezTo>
                  <a:cubicBezTo>
                    <a:pt x="2941" y="3406"/>
                    <a:pt x="2441" y="3644"/>
                    <a:pt x="1906" y="3704"/>
                  </a:cubicBezTo>
                  <a:cubicBezTo>
                    <a:pt x="1857" y="3711"/>
                    <a:pt x="1808" y="3714"/>
                    <a:pt x="1759" y="3714"/>
                  </a:cubicBezTo>
                  <a:cubicBezTo>
                    <a:pt x="1554" y="3714"/>
                    <a:pt x="1349" y="3648"/>
                    <a:pt x="1215" y="3466"/>
                  </a:cubicBezTo>
                  <a:cubicBezTo>
                    <a:pt x="1155" y="3382"/>
                    <a:pt x="1120" y="3299"/>
                    <a:pt x="1084" y="3204"/>
                  </a:cubicBezTo>
                  <a:cubicBezTo>
                    <a:pt x="798" y="2739"/>
                    <a:pt x="620" y="2120"/>
                    <a:pt x="453" y="1477"/>
                  </a:cubicBezTo>
                  <a:cubicBezTo>
                    <a:pt x="393" y="1489"/>
                    <a:pt x="334" y="1525"/>
                    <a:pt x="286" y="1584"/>
                  </a:cubicBezTo>
                  <a:cubicBezTo>
                    <a:pt x="203" y="1680"/>
                    <a:pt x="167" y="1858"/>
                    <a:pt x="167" y="1858"/>
                  </a:cubicBezTo>
                  <a:cubicBezTo>
                    <a:pt x="108" y="2239"/>
                    <a:pt x="1" y="2644"/>
                    <a:pt x="36" y="3025"/>
                  </a:cubicBezTo>
                  <a:cubicBezTo>
                    <a:pt x="108" y="3561"/>
                    <a:pt x="334" y="4097"/>
                    <a:pt x="763" y="4382"/>
                  </a:cubicBezTo>
                  <a:cubicBezTo>
                    <a:pt x="1046" y="4577"/>
                    <a:pt x="1390" y="4660"/>
                    <a:pt x="1733" y="4660"/>
                  </a:cubicBezTo>
                  <a:cubicBezTo>
                    <a:pt x="1851" y="4660"/>
                    <a:pt x="1969" y="4651"/>
                    <a:pt x="2084" y="4632"/>
                  </a:cubicBezTo>
                  <a:cubicBezTo>
                    <a:pt x="2668" y="4561"/>
                    <a:pt x="3203" y="4323"/>
                    <a:pt x="3715" y="4037"/>
                  </a:cubicBezTo>
                  <a:cubicBezTo>
                    <a:pt x="4692" y="3501"/>
                    <a:pt x="5596" y="2763"/>
                    <a:pt x="6251" y="1858"/>
                  </a:cubicBezTo>
                  <a:cubicBezTo>
                    <a:pt x="6537" y="1465"/>
                    <a:pt x="6799" y="1013"/>
                    <a:pt x="6799" y="525"/>
                  </a:cubicBezTo>
                  <a:cubicBezTo>
                    <a:pt x="6799" y="310"/>
                    <a:pt x="6680" y="108"/>
                    <a:pt x="6489" y="37"/>
                  </a:cubicBezTo>
                  <a:cubicBezTo>
                    <a:pt x="6442" y="13"/>
                    <a:pt x="6430" y="13"/>
                    <a:pt x="6323" y="1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2"/>
            <p:cNvSpPr/>
            <p:nvPr/>
          </p:nvSpPr>
          <p:spPr>
            <a:xfrm>
              <a:off x="2800229" y="2492949"/>
              <a:ext cx="581846" cy="369056"/>
            </a:xfrm>
            <a:custGeom>
              <a:avLst/>
              <a:gdLst/>
              <a:ahLst/>
              <a:cxnLst/>
              <a:rect l="l" t="t" r="r" b="b"/>
              <a:pathLst>
                <a:path w="7014" h="4449" extrusionOk="0">
                  <a:moveTo>
                    <a:pt x="4227" y="0"/>
                  </a:moveTo>
                  <a:cubicBezTo>
                    <a:pt x="4221" y="6"/>
                    <a:pt x="4213" y="6"/>
                    <a:pt x="4198" y="6"/>
                  </a:cubicBezTo>
                  <a:cubicBezTo>
                    <a:pt x="4183" y="6"/>
                    <a:pt x="4162" y="6"/>
                    <a:pt x="4132" y="12"/>
                  </a:cubicBezTo>
                  <a:cubicBezTo>
                    <a:pt x="4037" y="36"/>
                    <a:pt x="3954" y="83"/>
                    <a:pt x="3894" y="155"/>
                  </a:cubicBezTo>
                  <a:cubicBezTo>
                    <a:pt x="3977" y="417"/>
                    <a:pt x="4049" y="691"/>
                    <a:pt x="4120" y="953"/>
                  </a:cubicBezTo>
                  <a:cubicBezTo>
                    <a:pt x="4716" y="1262"/>
                    <a:pt x="5287" y="1607"/>
                    <a:pt x="5728" y="2084"/>
                  </a:cubicBezTo>
                  <a:cubicBezTo>
                    <a:pt x="5871" y="2250"/>
                    <a:pt x="6013" y="2429"/>
                    <a:pt x="5978" y="2619"/>
                  </a:cubicBezTo>
                  <a:cubicBezTo>
                    <a:pt x="5954" y="2774"/>
                    <a:pt x="5799" y="2893"/>
                    <a:pt x="5644" y="2989"/>
                  </a:cubicBezTo>
                  <a:cubicBezTo>
                    <a:pt x="5180" y="3274"/>
                    <a:pt x="4620" y="3381"/>
                    <a:pt x="4073" y="3441"/>
                  </a:cubicBezTo>
                  <a:cubicBezTo>
                    <a:pt x="3749" y="3482"/>
                    <a:pt x="3420" y="3505"/>
                    <a:pt x="3090" y="3505"/>
                  </a:cubicBezTo>
                  <a:cubicBezTo>
                    <a:pt x="2265" y="3505"/>
                    <a:pt x="1441" y="3359"/>
                    <a:pt x="727" y="2977"/>
                  </a:cubicBezTo>
                  <a:cubicBezTo>
                    <a:pt x="663" y="2943"/>
                    <a:pt x="593" y="2927"/>
                    <a:pt x="522" y="2927"/>
                  </a:cubicBezTo>
                  <a:cubicBezTo>
                    <a:pt x="342" y="2927"/>
                    <a:pt x="161" y="3029"/>
                    <a:pt x="84" y="3191"/>
                  </a:cubicBezTo>
                  <a:cubicBezTo>
                    <a:pt x="1" y="3370"/>
                    <a:pt x="36" y="3596"/>
                    <a:pt x="179" y="3739"/>
                  </a:cubicBezTo>
                  <a:cubicBezTo>
                    <a:pt x="215" y="3762"/>
                    <a:pt x="263" y="3798"/>
                    <a:pt x="263" y="3798"/>
                  </a:cubicBezTo>
                  <a:cubicBezTo>
                    <a:pt x="394" y="3882"/>
                    <a:pt x="525" y="3941"/>
                    <a:pt x="656" y="4001"/>
                  </a:cubicBezTo>
                  <a:cubicBezTo>
                    <a:pt x="1414" y="4333"/>
                    <a:pt x="2273" y="4448"/>
                    <a:pt x="3129" y="4448"/>
                  </a:cubicBezTo>
                  <a:cubicBezTo>
                    <a:pt x="3253" y="4448"/>
                    <a:pt x="3377" y="4446"/>
                    <a:pt x="3501" y="4441"/>
                  </a:cubicBezTo>
                  <a:cubicBezTo>
                    <a:pt x="4311" y="4405"/>
                    <a:pt x="5120" y="4286"/>
                    <a:pt x="5847" y="3953"/>
                  </a:cubicBezTo>
                  <a:cubicBezTo>
                    <a:pt x="6287" y="3751"/>
                    <a:pt x="6740" y="3393"/>
                    <a:pt x="6883" y="2917"/>
                  </a:cubicBezTo>
                  <a:cubicBezTo>
                    <a:pt x="7014" y="2477"/>
                    <a:pt x="6847" y="2000"/>
                    <a:pt x="6585" y="1643"/>
                  </a:cubicBezTo>
                  <a:cubicBezTo>
                    <a:pt x="6097" y="988"/>
                    <a:pt x="5347" y="536"/>
                    <a:pt x="4608" y="143"/>
                  </a:cubicBezTo>
                  <a:cubicBezTo>
                    <a:pt x="4549" y="107"/>
                    <a:pt x="4489" y="72"/>
                    <a:pt x="4430" y="48"/>
                  </a:cubicBezTo>
                  <a:cubicBezTo>
                    <a:pt x="4370" y="24"/>
                    <a:pt x="4358" y="12"/>
                    <a:pt x="4227" y="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2"/>
            <p:cNvSpPr/>
            <p:nvPr/>
          </p:nvSpPr>
          <p:spPr>
            <a:xfrm>
              <a:off x="1439204" y="878100"/>
              <a:ext cx="1491531" cy="1379832"/>
            </a:xfrm>
            <a:custGeom>
              <a:avLst/>
              <a:gdLst/>
              <a:ahLst/>
              <a:cxnLst/>
              <a:rect l="l" t="t" r="r" b="b"/>
              <a:pathLst>
                <a:path w="17980" h="16634" extrusionOk="0">
                  <a:moveTo>
                    <a:pt x="1608" y="11121"/>
                  </a:moveTo>
                  <a:cubicBezTo>
                    <a:pt x="1584" y="11061"/>
                    <a:pt x="1561" y="11002"/>
                    <a:pt x="1537" y="10942"/>
                  </a:cubicBezTo>
                  <a:cubicBezTo>
                    <a:pt x="1" y="7001"/>
                    <a:pt x="2168" y="2465"/>
                    <a:pt x="6371" y="834"/>
                  </a:cubicBezTo>
                  <a:cubicBezTo>
                    <a:pt x="8514" y="0"/>
                    <a:pt x="10776" y="84"/>
                    <a:pt x="12681" y="893"/>
                  </a:cubicBezTo>
                  <a:cubicBezTo>
                    <a:pt x="14050" y="1334"/>
                    <a:pt x="15015" y="2144"/>
                    <a:pt x="15777" y="3120"/>
                  </a:cubicBezTo>
                  <a:cubicBezTo>
                    <a:pt x="16836" y="4489"/>
                    <a:pt x="17932" y="7585"/>
                    <a:pt x="17956" y="9311"/>
                  </a:cubicBezTo>
                  <a:cubicBezTo>
                    <a:pt x="17979" y="10859"/>
                    <a:pt x="17229" y="12621"/>
                    <a:pt x="15955" y="13502"/>
                  </a:cubicBezTo>
                  <a:cubicBezTo>
                    <a:pt x="14193" y="14693"/>
                    <a:pt x="9538" y="16336"/>
                    <a:pt x="7419" y="16502"/>
                  </a:cubicBezTo>
                  <a:cubicBezTo>
                    <a:pt x="5883" y="16633"/>
                    <a:pt x="4180" y="15729"/>
                    <a:pt x="3228" y="14502"/>
                  </a:cubicBezTo>
                  <a:cubicBezTo>
                    <a:pt x="2632" y="13740"/>
                    <a:pt x="2037" y="12431"/>
                    <a:pt x="1608" y="111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2"/>
            <p:cNvSpPr/>
            <p:nvPr/>
          </p:nvSpPr>
          <p:spPr>
            <a:xfrm>
              <a:off x="1543892" y="1037121"/>
              <a:ext cx="1301896" cy="994600"/>
            </a:xfrm>
            <a:custGeom>
              <a:avLst/>
              <a:gdLst/>
              <a:ahLst/>
              <a:cxnLst/>
              <a:rect l="l" t="t" r="r" b="b"/>
              <a:pathLst>
                <a:path w="15694" h="11990" extrusionOk="0">
                  <a:moveTo>
                    <a:pt x="608" y="7346"/>
                  </a:moveTo>
                  <a:cubicBezTo>
                    <a:pt x="537" y="7001"/>
                    <a:pt x="513" y="6668"/>
                    <a:pt x="513" y="6394"/>
                  </a:cubicBezTo>
                  <a:cubicBezTo>
                    <a:pt x="525" y="5156"/>
                    <a:pt x="1323" y="3525"/>
                    <a:pt x="2430" y="2786"/>
                  </a:cubicBezTo>
                  <a:cubicBezTo>
                    <a:pt x="4371" y="1512"/>
                    <a:pt x="8562" y="0"/>
                    <a:pt x="10645" y="72"/>
                  </a:cubicBezTo>
                  <a:cubicBezTo>
                    <a:pt x="12419" y="131"/>
                    <a:pt x="13193" y="619"/>
                    <a:pt x="13955" y="1417"/>
                  </a:cubicBezTo>
                  <a:cubicBezTo>
                    <a:pt x="14146" y="1608"/>
                    <a:pt x="14324" y="1858"/>
                    <a:pt x="14503" y="2132"/>
                  </a:cubicBezTo>
                  <a:cubicBezTo>
                    <a:pt x="14527" y="2120"/>
                    <a:pt x="14539" y="2108"/>
                    <a:pt x="14562" y="2108"/>
                  </a:cubicBezTo>
                  <a:cubicBezTo>
                    <a:pt x="14800" y="2036"/>
                    <a:pt x="15170" y="2429"/>
                    <a:pt x="15384" y="3001"/>
                  </a:cubicBezTo>
                  <a:cubicBezTo>
                    <a:pt x="15586" y="3513"/>
                    <a:pt x="15598" y="3989"/>
                    <a:pt x="15431" y="4132"/>
                  </a:cubicBezTo>
                  <a:cubicBezTo>
                    <a:pt x="15598" y="4679"/>
                    <a:pt x="15693" y="5215"/>
                    <a:pt x="15658" y="5656"/>
                  </a:cubicBezTo>
                  <a:cubicBezTo>
                    <a:pt x="15562" y="6763"/>
                    <a:pt x="14872" y="8239"/>
                    <a:pt x="13646" y="8966"/>
                  </a:cubicBezTo>
                  <a:cubicBezTo>
                    <a:pt x="11955" y="9966"/>
                    <a:pt x="7609" y="11502"/>
                    <a:pt x="5668" y="11776"/>
                  </a:cubicBezTo>
                  <a:cubicBezTo>
                    <a:pt x="4252" y="11990"/>
                    <a:pt x="2787" y="11466"/>
                    <a:pt x="2025" y="10668"/>
                  </a:cubicBezTo>
                  <a:cubicBezTo>
                    <a:pt x="1906" y="10549"/>
                    <a:pt x="1799" y="10406"/>
                    <a:pt x="1692" y="10252"/>
                  </a:cubicBezTo>
                  <a:cubicBezTo>
                    <a:pt x="1596" y="10121"/>
                    <a:pt x="1513" y="9966"/>
                    <a:pt x="1430" y="9799"/>
                  </a:cubicBezTo>
                  <a:cubicBezTo>
                    <a:pt x="1382" y="9847"/>
                    <a:pt x="1346" y="9871"/>
                    <a:pt x="1287" y="9894"/>
                  </a:cubicBezTo>
                  <a:cubicBezTo>
                    <a:pt x="953" y="10002"/>
                    <a:pt x="489" y="9525"/>
                    <a:pt x="251" y="8835"/>
                  </a:cubicBezTo>
                  <a:cubicBezTo>
                    <a:pt x="1" y="8132"/>
                    <a:pt x="72" y="7466"/>
                    <a:pt x="406" y="7346"/>
                  </a:cubicBezTo>
                  <a:cubicBezTo>
                    <a:pt x="465" y="7335"/>
                    <a:pt x="537" y="7323"/>
                    <a:pt x="608" y="7346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2"/>
            <p:cNvSpPr/>
            <p:nvPr/>
          </p:nvSpPr>
          <p:spPr>
            <a:xfrm>
              <a:off x="1514277" y="1392659"/>
              <a:ext cx="1410484" cy="865278"/>
            </a:xfrm>
            <a:custGeom>
              <a:avLst/>
              <a:gdLst/>
              <a:ahLst/>
              <a:cxnLst/>
              <a:rect l="l" t="t" r="r" b="b"/>
              <a:pathLst>
                <a:path w="17003" h="10431" extrusionOk="0">
                  <a:moveTo>
                    <a:pt x="441" y="1"/>
                  </a:moveTo>
                  <a:cubicBezTo>
                    <a:pt x="251" y="1251"/>
                    <a:pt x="358" y="2560"/>
                    <a:pt x="846" y="3799"/>
                  </a:cubicBezTo>
                  <a:cubicBezTo>
                    <a:pt x="870" y="3858"/>
                    <a:pt x="894" y="3918"/>
                    <a:pt x="918" y="3977"/>
                  </a:cubicBezTo>
                  <a:cubicBezTo>
                    <a:pt x="1334" y="5287"/>
                    <a:pt x="1942" y="6597"/>
                    <a:pt x="2537" y="7370"/>
                  </a:cubicBezTo>
                  <a:cubicBezTo>
                    <a:pt x="3489" y="8585"/>
                    <a:pt x="5180" y="9490"/>
                    <a:pt x="6728" y="9371"/>
                  </a:cubicBezTo>
                  <a:cubicBezTo>
                    <a:pt x="8847" y="9204"/>
                    <a:pt x="13502" y="7561"/>
                    <a:pt x="15265" y="6358"/>
                  </a:cubicBezTo>
                  <a:cubicBezTo>
                    <a:pt x="16086" y="5799"/>
                    <a:pt x="16693" y="4858"/>
                    <a:pt x="17003" y="3858"/>
                  </a:cubicBezTo>
                  <a:cubicBezTo>
                    <a:pt x="16824" y="5192"/>
                    <a:pt x="16122" y="6561"/>
                    <a:pt x="15050" y="7299"/>
                  </a:cubicBezTo>
                  <a:cubicBezTo>
                    <a:pt x="13288" y="8490"/>
                    <a:pt x="8633" y="10133"/>
                    <a:pt x="6514" y="10299"/>
                  </a:cubicBezTo>
                  <a:cubicBezTo>
                    <a:pt x="4978" y="10430"/>
                    <a:pt x="3275" y="9526"/>
                    <a:pt x="2323" y="8299"/>
                  </a:cubicBezTo>
                  <a:cubicBezTo>
                    <a:pt x="1727" y="7537"/>
                    <a:pt x="1132" y="6228"/>
                    <a:pt x="703" y="4918"/>
                  </a:cubicBezTo>
                  <a:cubicBezTo>
                    <a:pt x="679" y="4858"/>
                    <a:pt x="656" y="4799"/>
                    <a:pt x="632" y="4739"/>
                  </a:cubicBezTo>
                  <a:cubicBezTo>
                    <a:pt x="25" y="3180"/>
                    <a:pt x="1" y="1525"/>
                    <a:pt x="44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2"/>
            <p:cNvSpPr/>
            <p:nvPr/>
          </p:nvSpPr>
          <p:spPr>
            <a:xfrm>
              <a:off x="1593332" y="1007507"/>
              <a:ext cx="1265313" cy="993605"/>
            </a:xfrm>
            <a:custGeom>
              <a:avLst/>
              <a:gdLst/>
              <a:ahLst/>
              <a:cxnLst/>
              <a:rect l="l" t="t" r="r" b="b"/>
              <a:pathLst>
                <a:path w="15253" h="11978" extrusionOk="0">
                  <a:moveTo>
                    <a:pt x="13454" y="1417"/>
                  </a:moveTo>
                  <a:cubicBezTo>
                    <a:pt x="12680" y="607"/>
                    <a:pt x="11918" y="131"/>
                    <a:pt x="10144" y="72"/>
                  </a:cubicBezTo>
                  <a:cubicBezTo>
                    <a:pt x="8061" y="0"/>
                    <a:pt x="3858" y="1500"/>
                    <a:pt x="1929" y="2786"/>
                  </a:cubicBezTo>
                  <a:cubicBezTo>
                    <a:pt x="822" y="3524"/>
                    <a:pt x="24" y="5144"/>
                    <a:pt x="12" y="6382"/>
                  </a:cubicBezTo>
                  <a:cubicBezTo>
                    <a:pt x="0" y="7453"/>
                    <a:pt x="500" y="9216"/>
                    <a:pt x="1191" y="10251"/>
                  </a:cubicBezTo>
                  <a:cubicBezTo>
                    <a:pt x="1298" y="10406"/>
                    <a:pt x="1405" y="10537"/>
                    <a:pt x="1512" y="10656"/>
                  </a:cubicBezTo>
                  <a:cubicBezTo>
                    <a:pt x="2286" y="11466"/>
                    <a:pt x="3751" y="11978"/>
                    <a:pt x="5156" y="11775"/>
                  </a:cubicBezTo>
                  <a:cubicBezTo>
                    <a:pt x="7096" y="11490"/>
                    <a:pt x="11454" y="9954"/>
                    <a:pt x="13145" y="8954"/>
                  </a:cubicBezTo>
                  <a:cubicBezTo>
                    <a:pt x="14371" y="8239"/>
                    <a:pt x="15050" y="6751"/>
                    <a:pt x="15145" y="5644"/>
                  </a:cubicBezTo>
                  <a:cubicBezTo>
                    <a:pt x="15252" y="4405"/>
                    <a:pt x="14312" y="2310"/>
                    <a:pt x="13454" y="1417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2"/>
            <p:cNvSpPr/>
            <p:nvPr/>
          </p:nvSpPr>
          <p:spPr>
            <a:xfrm>
              <a:off x="1551855" y="1607009"/>
              <a:ext cx="140277" cy="230193"/>
            </a:xfrm>
            <a:custGeom>
              <a:avLst/>
              <a:gdLst/>
              <a:ahLst/>
              <a:cxnLst/>
              <a:rect l="l" t="t" r="r" b="b"/>
              <a:pathLst>
                <a:path w="1691" h="2775" extrusionOk="0">
                  <a:moveTo>
                    <a:pt x="405" y="119"/>
                  </a:moveTo>
                  <a:cubicBezTo>
                    <a:pt x="738" y="0"/>
                    <a:pt x="1203" y="476"/>
                    <a:pt x="1453" y="1179"/>
                  </a:cubicBezTo>
                  <a:cubicBezTo>
                    <a:pt x="1691" y="1881"/>
                    <a:pt x="1619" y="2548"/>
                    <a:pt x="1286" y="2655"/>
                  </a:cubicBezTo>
                  <a:cubicBezTo>
                    <a:pt x="953" y="2774"/>
                    <a:pt x="488" y="2298"/>
                    <a:pt x="238" y="1596"/>
                  </a:cubicBezTo>
                  <a:cubicBezTo>
                    <a:pt x="0" y="893"/>
                    <a:pt x="72" y="238"/>
                    <a:pt x="405" y="119"/>
                  </a:cubicBezTo>
                  <a:close/>
                </a:path>
              </a:pathLst>
            </a:custGeom>
            <a:solidFill>
              <a:srgbClr val="001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2"/>
            <p:cNvSpPr/>
            <p:nvPr/>
          </p:nvSpPr>
          <p:spPr>
            <a:xfrm>
              <a:off x="1553846" y="1619784"/>
              <a:ext cx="121529" cy="213437"/>
            </a:xfrm>
            <a:custGeom>
              <a:avLst/>
              <a:gdLst/>
              <a:ahLst/>
              <a:cxnLst/>
              <a:rect l="l" t="t" r="r" b="b"/>
              <a:pathLst>
                <a:path w="1465" h="2573" extrusionOk="0">
                  <a:moveTo>
                    <a:pt x="322" y="96"/>
                  </a:moveTo>
                  <a:cubicBezTo>
                    <a:pt x="595" y="1"/>
                    <a:pt x="1012" y="453"/>
                    <a:pt x="1238" y="1120"/>
                  </a:cubicBezTo>
                  <a:cubicBezTo>
                    <a:pt x="1465" y="1775"/>
                    <a:pt x="1429" y="2382"/>
                    <a:pt x="1143" y="2477"/>
                  </a:cubicBezTo>
                  <a:cubicBezTo>
                    <a:pt x="869" y="2573"/>
                    <a:pt x="464" y="2120"/>
                    <a:pt x="226" y="1465"/>
                  </a:cubicBezTo>
                  <a:cubicBezTo>
                    <a:pt x="0" y="811"/>
                    <a:pt x="48" y="191"/>
                    <a:pt x="322" y="96"/>
                  </a:cubicBezTo>
                  <a:close/>
                </a:path>
              </a:pathLst>
            </a:custGeom>
            <a:solidFill>
              <a:srgbClr val="EBEBEB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2"/>
            <p:cNvSpPr/>
            <p:nvPr/>
          </p:nvSpPr>
          <p:spPr>
            <a:xfrm>
              <a:off x="2739009" y="1175404"/>
              <a:ext cx="107759" cy="182744"/>
            </a:xfrm>
            <a:custGeom>
              <a:avLst/>
              <a:gdLst/>
              <a:ahLst/>
              <a:cxnLst/>
              <a:rect l="l" t="t" r="r" b="b"/>
              <a:pathLst>
                <a:path w="1299" h="2203" extrusionOk="0">
                  <a:moveTo>
                    <a:pt x="239" y="72"/>
                  </a:moveTo>
                  <a:cubicBezTo>
                    <a:pt x="12" y="155"/>
                    <a:pt x="1" y="667"/>
                    <a:pt x="227" y="1238"/>
                  </a:cubicBezTo>
                  <a:cubicBezTo>
                    <a:pt x="441" y="1810"/>
                    <a:pt x="822" y="2203"/>
                    <a:pt x="1048" y="2131"/>
                  </a:cubicBezTo>
                  <a:cubicBezTo>
                    <a:pt x="1286" y="2060"/>
                    <a:pt x="1298" y="1536"/>
                    <a:pt x="1072" y="965"/>
                  </a:cubicBezTo>
                  <a:cubicBezTo>
                    <a:pt x="846" y="405"/>
                    <a:pt x="477" y="0"/>
                    <a:pt x="239" y="72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2"/>
            <p:cNvSpPr/>
            <p:nvPr/>
          </p:nvSpPr>
          <p:spPr>
            <a:xfrm>
              <a:off x="2751867" y="1176400"/>
              <a:ext cx="99795" cy="174864"/>
            </a:xfrm>
            <a:custGeom>
              <a:avLst/>
              <a:gdLst/>
              <a:ahLst/>
              <a:cxnLst/>
              <a:rect l="l" t="t" r="r" b="b"/>
              <a:pathLst>
                <a:path w="1203" h="2108" extrusionOk="0">
                  <a:moveTo>
                    <a:pt x="203" y="60"/>
                  </a:moveTo>
                  <a:cubicBezTo>
                    <a:pt x="0" y="131"/>
                    <a:pt x="0" y="631"/>
                    <a:pt x="215" y="1179"/>
                  </a:cubicBezTo>
                  <a:cubicBezTo>
                    <a:pt x="429" y="1715"/>
                    <a:pt x="774" y="2107"/>
                    <a:pt x="989" y="2036"/>
                  </a:cubicBezTo>
                  <a:cubicBezTo>
                    <a:pt x="1203" y="1965"/>
                    <a:pt x="1191" y="1476"/>
                    <a:pt x="977" y="929"/>
                  </a:cubicBezTo>
                  <a:cubicBezTo>
                    <a:pt x="762" y="381"/>
                    <a:pt x="417" y="0"/>
                    <a:pt x="203" y="60"/>
                  </a:cubicBezTo>
                  <a:close/>
                </a:path>
              </a:pathLst>
            </a:custGeom>
            <a:solidFill>
              <a:srgbClr val="476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2"/>
            <p:cNvSpPr/>
            <p:nvPr/>
          </p:nvSpPr>
          <p:spPr>
            <a:xfrm>
              <a:off x="1637796" y="957072"/>
              <a:ext cx="1188247" cy="995679"/>
            </a:xfrm>
            <a:custGeom>
              <a:avLst/>
              <a:gdLst/>
              <a:ahLst/>
              <a:cxnLst/>
              <a:rect l="l" t="t" r="r" b="b"/>
              <a:pathLst>
                <a:path w="14324" h="12003" extrusionOk="0">
                  <a:moveTo>
                    <a:pt x="72" y="6216"/>
                  </a:moveTo>
                  <a:cubicBezTo>
                    <a:pt x="310" y="3978"/>
                    <a:pt x="2346" y="1739"/>
                    <a:pt x="5298" y="775"/>
                  </a:cubicBezTo>
                  <a:cubicBezTo>
                    <a:pt x="7668" y="1"/>
                    <a:pt x="10049" y="227"/>
                    <a:pt x="11692" y="1215"/>
                  </a:cubicBezTo>
                  <a:cubicBezTo>
                    <a:pt x="12144" y="1453"/>
                    <a:pt x="12514" y="1763"/>
                    <a:pt x="12823" y="2096"/>
                  </a:cubicBezTo>
                  <a:cubicBezTo>
                    <a:pt x="13621" y="2930"/>
                    <a:pt x="14323" y="4966"/>
                    <a:pt x="14228" y="6109"/>
                  </a:cubicBezTo>
                  <a:cubicBezTo>
                    <a:pt x="14133" y="7145"/>
                    <a:pt x="13335" y="8526"/>
                    <a:pt x="12192" y="9193"/>
                  </a:cubicBezTo>
                  <a:cubicBezTo>
                    <a:pt x="10632" y="10121"/>
                    <a:pt x="6584" y="11550"/>
                    <a:pt x="4786" y="11812"/>
                  </a:cubicBezTo>
                  <a:cubicBezTo>
                    <a:pt x="3489" y="12002"/>
                    <a:pt x="2119" y="11514"/>
                    <a:pt x="1405" y="10776"/>
                  </a:cubicBezTo>
                  <a:cubicBezTo>
                    <a:pt x="607" y="9943"/>
                    <a:pt x="0" y="7954"/>
                    <a:pt x="12" y="6811"/>
                  </a:cubicBezTo>
                  <a:cubicBezTo>
                    <a:pt x="12" y="6621"/>
                    <a:pt x="36" y="6430"/>
                    <a:pt x="72" y="6216"/>
                  </a:cubicBezTo>
                  <a:close/>
                </a:path>
              </a:pathLst>
            </a:custGeom>
            <a:solidFill>
              <a:srgbClr val="001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2"/>
            <p:cNvSpPr/>
            <p:nvPr/>
          </p:nvSpPr>
          <p:spPr>
            <a:xfrm>
              <a:off x="1639704" y="1168436"/>
              <a:ext cx="1128022" cy="784316"/>
            </a:xfrm>
            <a:custGeom>
              <a:avLst/>
              <a:gdLst/>
              <a:ahLst/>
              <a:cxnLst/>
              <a:rect l="l" t="t" r="r" b="b"/>
              <a:pathLst>
                <a:path w="13598" h="9455" extrusionOk="0">
                  <a:moveTo>
                    <a:pt x="1" y="4549"/>
                  </a:moveTo>
                  <a:cubicBezTo>
                    <a:pt x="811" y="2930"/>
                    <a:pt x="2513" y="1501"/>
                    <a:pt x="4716" y="775"/>
                  </a:cubicBezTo>
                  <a:cubicBezTo>
                    <a:pt x="7097" y="1"/>
                    <a:pt x="9478" y="227"/>
                    <a:pt x="11109" y="1215"/>
                  </a:cubicBezTo>
                  <a:cubicBezTo>
                    <a:pt x="11562" y="1453"/>
                    <a:pt x="11931" y="1763"/>
                    <a:pt x="12241" y="2096"/>
                  </a:cubicBezTo>
                  <a:cubicBezTo>
                    <a:pt x="12860" y="2739"/>
                    <a:pt x="13419" y="4097"/>
                    <a:pt x="13598" y="5216"/>
                  </a:cubicBezTo>
                  <a:cubicBezTo>
                    <a:pt x="13241" y="5787"/>
                    <a:pt x="12752" y="6311"/>
                    <a:pt x="12169" y="6645"/>
                  </a:cubicBezTo>
                  <a:cubicBezTo>
                    <a:pt x="10609" y="7573"/>
                    <a:pt x="6561" y="9002"/>
                    <a:pt x="4763" y="9264"/>
                  </a:cubicBezTo>
                  <a:cubicBezTo>
                    <a:pt x="3466" y="9454"/>
                    <a:pt x="2096" y="8966"/>
                    <a:pt x="1382" y="8228"/>
                  </a:cubicBezTo>
                  <a:cubicBezTo>
                    <a:pt x="656" y="7454"/>
                    <a:pt x="72" y="5716"/>
                    <a:pt x="1" y="4549"/>
                  </a:cubicBez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2"/>
            <p:cNvSpPr/>
            <p:nvPr/>
          </p:nvSpPr>
          <p:spPr>
            <a:xfrm>
              <a:off x="2629344" y="1297843"/>
              <a:ext cx="143346" cy="143259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22" y="24"/>
                  </a:moveTo>
                  <a:cubicBezTo>
                    <a:pt x="1287" y="1"/>
                    <a:pt x="1680" y="358"/>
                    <a:pt x="1704" y="822"/>
                  </a:cubicBezTo>
                  <a:cubicBezTo>
                    <a:pt x="1727" y="1286"/>
                    <a:pt x="1370" y="1679"/>
                    <a:pt x="906" y="1703"/>
                  </a:cubicBezTo>
                  <a:cubicBezTo>
                    <a:pt x="441" y="1727"/>
                    <a:pt x="49" y="1370"/>
                    <a:pt x="25" y="905"/>
                  </a:cubicBezTo>
                  <a:cubicBezTo>
                    <a:pt x="1" y="441"/>
                    <a:pt x="358" y="48"/>
                    <a:pt x="822" y="24"/>
                  </a:cubicBezTo>
                  <a:close/>
                </a:path>
              </a:pathLst>
            </a:cu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2"/>
            <p:cNvSpPr/>
            <p:nvPr/>
          </p:nvSpPr>
          <p:spPr>
            <a:xfrm>
              <a:off x="1806690" y="1019784"/>
              <a:ext cx="889941" cy="317625"/>
            </a:xfrm>
            <a:custGeom>
              <a:avLst/>
              <a:gdLst/>
              <a:ahLst/>
              <a:cxnLst/>
              <a:rect l="l" t="t" r="r" b="b"/>
              <a:pathLst>
                <a:path w="10728" h="3829" extrusionOk="0">
                  <a:moveTo>
                    <a:pt x="6154" y="1"/>
                  </a:moveTo>
                  <a:cubicBezTo>
                    <a:pt x="5841" y="1"/>
                    <a:pt x="5520" y="19"/>
                    <a:pt x="5191" y="55"/>
                  </a:cubicBezTo>
                  <a:cubicBezTo>
                    <a:pt x="2989" y="305"/>
                    <a:pt x="964" y="1293"/>
                    <a:pt x="250" y="2471"/>
                  </a:cubicBezTo>
                  <a:cubicBezTo>
                    <a:pt x="0" y="2900"/>
                    <a:pt x="143" y="3448"/>
                    <a:pt x="560" y="3698"/>
                  </a:cubicBezTo>
                  <a:cubicBezTo>
                    <a:pt x="703" y="3781"/>
                    <a:pt x="869" y="3829"/>
                    <a:pt x="1024" y="3829"/>
                  </a:cubicBezTo>
                  <a:cubicBezTo>
                    <a:pt x="1322" y="3829"/>
                    <a:pt x="1619" y="3674"/>
                    <a:pt x="1786" y="3388"/>
                  </a:cubicBezTo>
                  <a:cubicBezTo>
                    <a:pt x="2096" y="2864"/>
                    <a:pt x="3524" y="2043"/>
                    <a:pt x="5382" y="1829"/>
                  </a:cubicBezTo>
                  <a:cubicBezTo>
                    <a:pt x="5597" y="1806"/>
                    <a:pt x="5857" y="1789"/>
                    <a:pt x="6141" y="1789"/>
                  </a:cubicBezTo>
                  <a:cubicBezTo>
                    <a:pt x="7081" y="1789"/>
                    <a:pt x="8292" y="1981"/>
                    <a:pt x="9096" y="2841"/>
                  </a:cubicBezTo>
                  <a:cubicBezTo>
                    <a:pt x="9269" y="3025"/>
                    <a:pt x="9505" y="3118"/>
                    <a:pt x="9742" y="3118"/>
                  </a:cubicBezTo>
                  <a:cubicBezTo>
                    <a:pt x="9964" y="3118"/>
                    <a:pt x="10186" y="3037"/>
                    <a:pt x="10358" y="2876"/>
                  </a:cubicBezTo>
                  <a:cubicBezTo>
                    <a:pt x="10716" y="2531"/>
                    <a:pt x="10728" y="1971"/>
                    <a:pt x="10394" y="1614"/>
                  </a:cubicBezTo>
                  <a:cubicBezTo>
                    <a:pt x="9393" y="563"/>
                    <a:pt x="7912" y="1"/>
                    <a:pt x="6154" y="1"/>
                  </a:cubicBezTo>
                  <a:close/>
                </a:path>
              </a:pathLst>
            </a:cu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ítulo 2">
            <a:extLst>
              <a:ext uri="{FF2B5EF4-FFF2-40B4-BE49-F238E27FC236}">
                <a16:creationId xmlns:a16="http://schemas.microsoft.com/office/drawing/2014/main" id="{E04039CC-75FC-4DE1-AF50-85916655D7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¿Cómo funciona?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Ventajas</a:t>
            </a:r>
            <a:endParaRPr dirty="0"/>
          </a:p>
        </p:txBody>
      </p:sp>
      <p:grpSp>
        <p:nvGrpSpPr>
          <p:cNvPr id="998" name="Google Shape;998;p44"/>
          <p:cNvGrpSpPr/>
          <p:nvPr/>
        </p:nvGrpSpPr>
        <p:grpSpPr>
          <a:xfrm>
            <a:off x="3073355" y="1773678"/>
            <a:ext cx="2997290" cy="2989600"/>
            <a:chOff x="3073355" y="1612426"/>
            <a:chExt cx="2997290" cy="2989600"/>
          </a:xfrm>
        </p:grpSpPr>
        <p:sp>
          <p:nvSpPr>
            <p:cNvPr id="999" name="Google Shape;999;p44"/>
            <p:cNvSpPr/>
            <p:nvPr/>
          </p:nvSpPr>
          <p:spPr>
            <a:xfrm>
              <a:off x="4228090" y="3434910"/>
              <a:ext cx="687817" cy="1167116"/>
            </a:xfrm>
            <a:custGeom>
              <a:avLst/>
              <a:gdLst/>
              <a:ahLst/>
              <a:cxnLst/>
              <a:rect l="l" t="t" r="r" b="b"/>
              <a:pathLst>
                <a:path w="3025" h="5133" extrusionOk="0">
                  <a:moveTo>
                    <a:pt x="1501" y="1"/>
                  </a:moveTo>
                  <a:cubicBezTo>
                    <a:pt x="1155" y="286"/>
                    <a:pt x="870" y="703"/>
                    <a:pt x="691" y="1215"/>
                  </a:cubicBezTo>
                  <a:cubicBezTo>
                    <a:pt x="679" y="1203"/>
                    <a:pt x="655" y="1179"/>
                    <a:pt x="643" y="1168"/>
                  </a:cubicBezTo>
                  <a:cubicBezTo>
                    <a:pt x="262" y="1489"/>
                    <a:pt x="1" y="2084"/>
                    <a:pt x="1" y="2763"/>
                  </a:cubicBezTo>
                  <a:cubicBezTo>
                    <a:pt x="1" y="3454"/>
                    <a:pt x="262" y="4049"/>
                    <a:pt x="643" y="4358"/>
                  </a:cubicBezTo>
                  <a:cubicBezTo>
                    <a:pt x="703" y="4311"/>
                    <a:pt x="763" y="4263"/>
                    <a:pt x="810" y="4204"/>
                  </a:cubicBezTo>
                  <a:cubicBezTo>
                    <a:pt x="989" y="4585"/>
                    <a:pt x="1227" y="4894"/>
                    <a:pt x="1501" y="5132"/>
                  </a:cubicBezTo>
                  <a:cubicBezTo>
                    <a:pt x="1786" y="4894"/>
                    <a:pt x="2025" y="4573"/>
                    <a:pt x="2203" y="4192"/>
                  </a:cubicBezTo>
                  <a:cubicBezTo>
                    <a:pt x="2251" y="4251"/>
                    <a:pt x="2310" y="4311"/>
                    <a:pt x="2370" y="4358"/>
                  </a:cubicBezTo>
                  <a:cubicBezTo>
                    <a:pt x="2763" y="4049"/>
                    <a:pt x="3025" y="3454"/>
                    <a:pt x="3025" y="2763"/>
                  </a:cubicBezTo>
                  <a:cubicBezTo>
                    <a:pt x="3025" y="2084"/>
                    <a:pt x="2763" y="1489"/>
                    <a:pt x="2370" y="1168"/>
                  </a:cubicBezTo>
                  <a:cubicBezTo>
                    <a:pt x="2358" y="1191"/>
                    <a:pt x="2334" y="1203"/>
                    <a:pt x="2322" y="1215"/>
                  </a:cubicBezTo>
                  <a:cubicBezTo>
                    <a:pt x="2132" y="715"/>
                    <a:pt x="1846" y="286"/>
                    <a:pt x="1501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4"/>
            <p:cNvSpPr/>
            <p:nvPr/>
          </p:nvSpPr>
          <p:spPr>
            <a:xfrm>
              <a:off x="4307900" y="3570425"/>
              <a:ext cx="528198" cy="896085"/>
            </a:xfrm>
            <a:custGeom>
              <a:avLst/>
              <a:gdLst/>
              <a:ahLst/>
              <a:cxnLst/>
              <a:rect l="l" t="t" r="r" b="b"/>
              <a:pathLst>
                <a:path w="2323" h="3941" extrusionOk="0">
                  <a:moveTo>
                    <a:pt x="1156" y="0"/>
                  </a:moveTo>
                  <a:cubicBezTo>
                    <a:pt x="894" y="214"/>
                    <a:pt x="679" y="536"/>
                    <a:pt x="537" y="929"/>
                  </a:cubicBezTo>
                  <a:cubicBezTo>
                    <a:pt x="525" y="917"/>
                    <a:pt x="513" y="905"/>
                    <a:pt x="501" y="893"/>
                  </a:cubicBezTo>
                  <a:cubicBezTo>
                    <a:pt x="203" y="1143"/>
                    <a:pt x="1" y="1595"/>
                    <a:pt x="1" y="2119"/>
                  </a:cubicBezTo>
                  <a:cubicBezTo>
                    <a:pt x="1" y="2643"/>
                    <a:pt x="203" y="3108"/>
                    <a:pt x="501" y="3346"/>
                  </a:cubicBezTo>
                  <a:cubicBezTo>
                    <a:pt x="549" y="3310"/>
                    <a:pt x="584" y="3274"/>
                    <a:pt x="632" y="3227"/>
                  </a:cubicBezTo>
                  <a:cubicBezTo>
                    <a:pt x="763" y="3512"/>
                    <a:pt x="941" y="3762"/>
                    <a:pt x="1156" y="3941"/>
                  </a:cubicBezTo>
                  <a:cubicBezTo>
                    <a:pt x="1370" y="3762"/>
                    <a:pt x="1561" y="3512"/>
                    <a:pt x="1692" y="3215"/>
                  </a:cubicBezTo>
                  <a:cubicBezTo>
                    <a:pt x="1739" y="3262"/>
                    <a:pt x="1787" y="3310"/>
                    <a:pt x="1822" y="3346"/>
                  </a:cubicBezTo>
                  <a:cubicBezTo>
                    <a:pt x="2120" y="3108"/>
                    <a:pt x="2323" y="2643"/>
                    <a:pt x="2323" y="2119"/>
                  </a:cubicBezTo>
                  <a:cubicBezTo>
                    <a:pt x="2323" y="1595"/>
                    <a:pt x="2120" y="1143"/>
                    <a:pt x="1822" y="893"/>
                  </a:cubicBezTo>
                  <a:cubicBezTo>
                    <a:pt x="1811" y="905"/>
                    <a:pt x="1799" y="929"/>
                    <a:pt x="1787" y="941"/>
                  </a:cubicBezTo>
                  <a:cubicBezTo>
                    <a:pt x="1644" y="548"/>
                    <a:pt x="1430" y="214"/>
                    <a:pt x="1156" y="0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4"/>
            <p:cNvSpPr/>
            <p:nvPr/>
          </p:nvSpPr>
          <p:spPr>
            <a:xfrm>
              <a:off x="4375658" y="3570425"/>
              <a:ext cx="392681" cy="663480"/>
            </a:xfrm>
            <a:custGeom>
              <a:avLst/>
              <a:gdLst/>
              <a:ahLst/>
              <a:cxnLst/>
              <a:rect l="l" t="t" r="r" b="b"/>
              <a:pathLst>
                <a:path w="1727" h="2918" extrusionOk="0">
                  <a:moveTo>
                    <a:pt x="858" y="0"/>
                  </a:moveTo>
                  <a:cubicBezTo>
                    <a:pt x="667" y="155"/>
                    <a:pt x="501" y="405"/>
                    <a:pt x="405" y="691"/>
                  </a:cubicBezTo>
                  <a:cubicBezTo>
                    <a:pt x="393" y="679"/>
                    <a:pt x="381" y="667"/>
                    <a:pt x="370" y="667"/>
                  </a:cubicBezTo>
                  <a:cubicBezTo>
                    <a:pt x="155" y="845"/>
                    <a:pt x="0" y="1179"/>
                    <a:pt x="0" y="1572"/>
                  </a:cubicBezTo>
                  <a:cubicBezTo>
                    <a:pt x="0" y="1965"/>
                    <a:pt x="155" y="2298"/>
                    <a:pt x="370" y="2477"/>
                  </a:cubicBezTo>
                  <a:cubicBezTo>
                    <a:pt x="405" y="2453"/>
                    <a:pt x="441" y="2417"/>
                    <a:pt x="465" y="2381"/>
                  </a:cubicBezTo>
                  <a:cubicBezTo>
                    <a:pt x="572" y="2607"/>
                    <a:pt x="703" y="2786"/>
                    <a:pt x="858" y="2917"/>
                  </a:cubicBezTo>
                  <a:cubicBezTo>
                    <a:pt x="1024" y="2786"/>
                    <a:pt x="1155" y="2596"/>
                    <a:pt x="1263" y="2381"/>
                  </a:cubicBezTo>
                  <a:cubicBezTo>
                    <a:pt x="1286" y="2417"/>
                    <a:pt x="1322" y="2453"/>
                    <a:pt x="1358" y="2477"/>
                  </a:cubicBezTo>
                  <a:cubicBezTo>
                    <a:pt x="1572" y="2298"/>
                    <a:pt x="1727" y="1965"/>
                    <a:pt x="1727" y="1572"/>
                  </a:cubicBezTo>
                  <a:cubicBezTo>
                    <a:pt x="1727" y="1179"/>
                    <a:pt x="1572" y="845"/>
                    <a:pt x="1358" y="667"/>
                  </a:cubicBezTo>
                  <a:cubicBezTo>
                    <a:pt x="1346" y="679"/>
                    <a:pt x="1334" y="679"/>
                    <a:pt x="1322" y="691"/>
                  </a:cubicBezTo>
                  <a:cubicBezTo>
                    <a:pt x="1227" y="405"/>
                    <a:pt x="1060" y="155"/>
                    <a:pt x="858" y="0"/>
                  </a:cubicBezTo>
                  <a:close/>
                </a:path>
              </a:pathLst>
            </a:cu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4"/>
            <p:cNvSpPr/>
            <p:nvPr/>
          </p:nvSpPr>
          <p:spPr>
            <a:xfrm>
              <a:off x="3073355" y="1612426"/>
              <a:ext cx="2997290" cy="2036143"/>
            </a:xfrm>
            <a:custGeom>
              <a:avLst/>
              <a:gdLst/>
              <a:ahLst/>
              <a:cxnLst/>
              <a:rect l="l" t="t" r="r" b="b"/>
              <a:pathLst>
                <a:path w="13182" h="8955" extrusionOk="0">
                  <a:moveTo>
                    <a:pt x="6592" y="1"/>
                  </a:moveTo>
                  <a:cubicBezTo>
                    <a:pt x="6487" y="1"/>
                    <a:pt x="6383" y="48"/>
                    <a:pt x="6311" y="144"/>
                  </a:cubicBezTo>
                  <a:lnTo>
                    <a:pt x="203" y="8276"/>
                  </a:lnTo>
                  <a:cubicBezTo>
                    <a:pt x="1" y="8550"/>
                    <a:pt x="179" y="8954"/>
                    <a:pt x="489" y="8954"/>
                  </a:cubicBezTo>
                  <a:lnTo>
                    <a:pt x="12693" y="8954"/>
                  </a:lnTo>
                  <a:cubicBezTo>
                    <a:pt x="13014" y="8954"/>
                    <a:pt x="13181" y="8550"/>
                    <a:pt x="12979" y="8276"/>
                  </a:cubicBezTo>
                  <a:lnTo>
                    <a:pt x="6883" y="144"/>
                  </a:lnTo>
                  <a:cubicBezTo>
                    <a:pt x="6805" y="48"/>
                    <a:pt x="6698" y="1"/>
                    <a:pt x="6592" y="1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4"/>
            <p:cNvSpPr/>
            <p:nvPr/>
          </p:nvSpPr>
          <p:spPr>
            <a:xfrm>
              <a:off x="3073355" y="1612426"/>
              <a:ext cx="1500009" cy="2036143"/>
            </a:xfrm>
            <a:custGeom>
              <a:avLst/>
              <a:gdLst/>
              <a:ahLst/>
              <a:cxnLst/>
              <a:rect l="l" t="t" r="r" b="b"/>
              <a:pathLst>
                <a:path w="6597" h="8955" extrusionOk="0">
                  <a:moveTo>
                    <a:pt x="6597" y="1"/>
                  </a:moveTo>
                  <a:cubicBezTo>
                    <a:pt x="6490" y="1"/>
                    <a:pt x="6383" y="48"/>
                    <a:pt x="6311" y="144"/>
                  </a:cubicBezTo>
                  <a:lnTo>
                    <a:pt x="203" y="8276"/>
                  </a:lnTo>
                  <a:cubicBezTo>
                    <a:pt x="1" y="8550"/>
                    <a:pt x="179" y="8954"/>
                    <a:pt x="489" y="8954"/>
                  </a:cubicBezTo>
                  <a:lnTo>
                    <a:pt x="6597" y="8954"/>
                  </a:lnTo>
                  <a:lnTo>
                    <a:pt x="6597" y="1"/>
                  </a:ln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4"/>
            <p:cNvSpPr/>
            <p:nvPr/>
          </p:nvSpPr>
          <p:spPr>
            <a:xfrm>
              <a:off x="3495822" y="3150163"/>
              <a:ext cx="750118" cy="1091173"/>
            </a:xfrm>
            <a:custGeom>
              <a:avLst/>
              <a:gdLst/>
              <a:ahLst/>
              <a:cxnLst/>
              <a:rect l="l" t="t" r="r" b="b"/>
              <a:pathLst>
                <a:path w="3299" h="4799" extrusionOk="0">
                  <a:moveTo>
                    <a:pt x="0" y="1"/>
                  </a:moveTo>
                  <a:lnTo>
                    <a:pt x="1262" y="4799"/>
                  </a:lnTo>
                  <a:lnTo>
                    <a:pt x="2155" y="4799"/>
                  </a:lnTo>
                  <a:cubicBezTo>
                    <a:pt x="2155" y="4799"/>
                    <a:pt x="2393" y="2608"/>
                    <a:pt x="3298" y="2406"/>
                  </a:cubicBezTo>
                  <a:lnTo>
                    <a:pt x="3096" y="1096"/>
                  </a:lnTo>
                  <a:cubicBezTo>
                    <a:pt x="3096" y="1096"/>
                    <a:pt x="2951" y="1112"/>
                    <a:pt x="2733" y="1112"/>
                  </a:cubicBezTo>
                  <a:cubicBezTo>
                    <a:pt x="2124" y="1112"/>
                    <a:pt x="947" y="983"/>
                    <a:pt x="798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4"/>
            <p:cNvSpPr/>
            <p:nvPr/>
          </p:nvSpPr>
          <p:spPr>
            <a:xfrm>
              <a:off x="3495822" y="3150163"/>
              <a:ext cx="384495" cy="1091173"/>
            </a:xfrm>
            <a:custGeom>
              <a:avLst/>
              <a:gdLst/>
              <a:ahLst/>
              <a:cxnLst/>
              <a:rect l="l" t="t" r="r" b="b"/>
              <a:pathLst>
                <a:path w="1691" h="4799" extrusionOk="0">
                  <a:moveTo>
                    <a:pt x="0" y="1"/>
                  </a:moveTo>
                  <a:lnTo>
                    <a:pt x="1262" y="4799"/>
                  </a:lnTo>
                  <a:lnTo>
                    <a:pt x="1691" y="4799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4"/>
            <p:cNvSpPr/>
            <p:nvPr/>
          </p:nvSpPr>
          <p:spPr>
            <a:xfrm>
              <a:off x="4898059" y="3150163"/>
              <a:ext cx="752847" cy="1091173"/>
            </a:xfrm>
            <a:custGeom>
              <a:avLst/>
              <a:gdLst/>
              <a:ahLst/>
              <a:cxnLst/>
              <a:rect l="l" t="t" r="r" b="b"/>
              <a:pathLst>
                <a:path w="3311" h="4799" extrusionOk="0">
                  <a:moveTo>
                    <a:pt x="2513" y="1"/>
                  </a:moveTo>
                  <a:cubicBezTo>
                    <a:pt x="2355" y="983"/>
                    <a:pt x="1182" y="1112"/>
                    <a:pt x="576" y="1112"/>
                  </a:cubicBezTo>
                  <a:cubicBezTo>
                    <a:pt x="359" y="1112"/>
                    <a:pt x="215" y="1096"/>
                    <a:pt x="215" y="1096"/>
                  </a:cubicBezTo>
                  <a:lnTo>
                    <a:pt x="1" y="2406"/>
                  </a:lnTo>
                  <a:cubicBezTo>
                    <a:pt x="906" y="2608"/>
                    <a:pt x="1144" y="4799"/>
                    <a:pt x="1144" y="4799"/>
                  </a:cubicBezTo>
                  <a:lnTo>
                    <a:pt x="2037" y="4799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4"/>
            <p:cNvSpPr/>
            <p:nvPr/>
          </p:nvSpPr>
          <p:spPr>
            <a:xfrm>
              <a:off x="5263682" y="3150163"/>
              <a:ext cx="387224" cy="1091173"/>
            </a:xfrm>
            <a:custGeom>
              <a:avLst/>
              <a:gdLst/>
              <a:ahLst/>
              <a:cxnLst/>
              <a:rect l="l" t="t" r="r" b="b"/>
              <a:pathLst>
                <a:path w="1703" h="4799" extrusionOk="0">
                  <a:moveTo>
                    <a:pt x="1274" y="1"/>
                  </a:moveTo>
                  <a:lnTo>
                    <a:pt x="0" y="4799"/>
                  </a:lnTo>
                  <a:lnTo>
                    <a:pt x="429" y="4799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4"/>
            <p:cNvSpPr/>
            <p:nvPr/>
          </p:nvSpPr>
          <p:spPr>
            <a:xfrm>
              <a:off x="4121110" y="2237934"/>
              <a:ext cx="901779" cy="1562294"/>
            </a:xfrm>
            <a:custGeom>
              <a:avLst/>
              <a:gdLst/>
              <a:ahLst/>
              <a:cxnLst/>
              <a:rect l="l" t="t" r="r" b="b"/>
              <a:pathLst>
                <a:path w="3966" h="6871" extrusionOk="0">
                  <a:moveTo>
                    <a:pt x="1989" y="0"/>
                  </a:moveTo>
                  <a:cubicBezTo>
                    <a:pt x="1989" y="0"/>
                    <a:pt x="1" y="1084"/>
                    <a:pt x="1" y="3751"/>
                  </a:cubicBezTo>
                  <a:lnTo>
                    <a:pt x="1" y="6870"/>
                  </a:lnTo>
                  <a:lnTo>
                    <a:pt x="3965" y="6870"/>
                  </a:lnTo>
                  <a:lnTo>
                    <a:pt x="3965" y="3751"/>
                  </a:lnTo>
                  <a:cubicBezTo>
                    <a:pt x="3965" y="1084"/>
                    <a:pt x="1989" y="0"/>
                    <a:pt x="198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4"/>
            <p:cNvSpPr/>
            <p:nvPr/>
          </p:nvSpPr>
          <p:spPr>
            <a:xfrm>
              <a:off x="4121110" y="2237934"/>
              <a:ext cx="490226" cy="1562294"/>
            </a:xfrm>
            <a:custGeom>
              <a:avLst/>
              <a:gdLst/>
              <a:ahLst/>
              <a:cxnLst/>
              <a:rect l="l" t="t" r="r" b="b"/>
              <a:pathLst>
                <a:path w="2156" h="6871" extrusionOk="0">
                  <a:moveTo>
                    <a:pt x="1989" y="0"/>
                  </a:moveTo>
                  <a:cubicBezTo>
                    <a:pt x="1989" y="0"/>
                    <a:pt x="1" y="1084"/>
                    <a:pt x="1" y="3751"/>
                  </a:cubicBezTo>
                  <a:lnTo>
                    <a:pt x="1" y="6870"/>
                  </a:lnTo>
                  <a:lnTo>
                    <a:pt x="2108" y="6870"/>
                  </a:lnTo>
                  <a:cubicBezTo>
                    <a:pt x="2156" y="4251"/>
                    <a:pt x="1989" y="0"/>
                    <a:pt x="1989" y="0"/>
                  </a:cubicBezTo>
                  <a:close/>
                </a:path>
              </a:pathLst>
            </a:custGeom>
            <a:solidFill>
              <a:srgbClr val="18234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4"/>
            <p:cNvSpPr/>
            <p:nvPr/>
          </p:nvSpPr>
          <p:spPr>
            <a:xfrm>
              <a:off x="4121110" y="2237934"/>
              <a:ext cx="452254" cy="1562294"/>
            </a:xfrm>
            <a:custGeom>
              <a:avLst/>
              <a:gdLst/>
              <a:ahLst/>
              <a:cxnLst/>
              <a:rect l="l" t="t" r="r" b="b"/>
              <a:pathLst>
                <a:path w="1989" h="6871" extrusionOk="0">
                  <a:moveTo>
                    <a:pt x="1989" y="0"/>
                  </a:moveTo>
                  <a:cubicBezTo>
                    <a:pt x="1989" y="0"/>
                    <a:pt x="1" y="1084"/>
                    <a:pt x="1" y="3751"/>
                  </a:cubicBezTo>
                  <a:lnTo>
                    <a:pt x="1" y="6870"/>
                  </a:lnTo>
                  <a:lnTo>
                    <a:pt x="644" y="6870"/>
                  </a:lnTo>
                  <a:lnTo>
                    <a:pt x="644" y="3751"/>
                  </a:lnTo>
                  <a:cubicBezTo>
                    <a:pt x="644" y="1084"/>
                    <a:pt x="1989" y="0"/>
                    <a:pt x="1989" y="0"/>
                  </a:cubicBezTo>
                  <a:close/>
                </a:path>
              </a:pathLst>
            </a:custGeom>
            <a:solidFill>
              <a:srgbClr val="182347">
                <a:alpha val="20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4"/>
            <p:cNvSpPr/>
            <p:nvPr/>
          </p:nvSpPr>
          <p:spPr>
            <a:xfrm>
              <a:off x="4573137" y="2237934"/>
              <a:ext cx="449753" cy="1562294"/>
            </a:xfrm>
            <a:custGeom>
              <a:avLst/>
              <a:gdLst/>
              <a:ahLst/>
              <a:cxnLst/>
              <a:rect l="l" t="t" r="r" b="b"/>
              <a:pathLst>
                <a:path w="1978" h="6871" extrusionOk="0">
                  <a:moveTo>
                    <a:pt x="1" y="0"/>
                  </a:moveTo>
                  <a:cubicBezTo>
                    <a:pt x="1" y="0"/>
                    <a:pt x="1334" y="1084"/>
                    <a:pt x="1334" y="3751"/>
                  </a:cubicBezTo>
                  <a:lnTo>
                    <a:pt x="1334" y="6870"/>
                  </a:lnTo>
                  <a:lnTo>
                    <a:pt x="1977" y="6870"/>
                  </a:lnTo>
                  <a:lnTo>
                    <a:pt x="1977" y="3751"/>
                  </a:lnTo>
                  <a:cubicBezTo>
                    <a:pt x="1977" y="108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8234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4"/>
            <p:cNvSpPr/>
            <p:nvPr/>
          </p:nvSpPr>
          <p:spPr>
            <a:xfrm>
              <a:off x="3750258" y="2830701"/>
              <a:ext cx="260120" cy="262846"/>
            </a:xfrm>
            <a:custGeom>
              <a:avLst/>
              <a:gdLst/>
              <a:ahLst/>
              <a:cxnLst/>
              <a:rect l="l" t="t" r="r" b="b"/>
              <a:pathLst>
                <a:path w="1144" h="1156" extrusionOk="0">
                  <a:moveTo>
                    <a:pt x="572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94"/>
                    <a:pt x="250" y="1156"/>
                    <a:pt x="572" y="1156"/>
                  </a:cubicBezTo>
                  <a:cubicBezTo>
                    <a:pt x="893" y="1156"/>
                    <a:pt x="1143" y="894"/>
                    <a:pt x="1143" y="572"/>
                  </a:cubicBezTo>
                  <a:cubicBezTo>
                    <a:pt x="1143" y="263"/>
                    <a:pt x="893" y="1"/>
                    <a:pt x="572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4"/>
            <p:cNvSpPr/>
            <p:nvPr/>
          </p:nvSpPr>
          <p:spPr>
            <a:xfrm>
              <a:off x="3831431" y="2911874"/>
              <a:ext cx="100501" cy="100500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46"/>
                    <a:pt x="96" y="441"/>
                    <a:pt x="215" y="441"/>
                  </a:cubicBezTo>
                  <a:cubicBezTo>
                    <a:pt x="334" y="441"/>
                    <a:pt x="441" y="346"/>
                    <a:pt x="441" y="215"/>
                  </a:cubicBezTo>
                  <a:cubicBezTo>
                    <a:pt x="441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4"/>
            <p:cNvSpPr/>
            <p:nvPr/>
          </p:nvSpPr>
          <p:spPr>
            <a:xfrm>
              <a:off x="5133622" y="2830701"/>
              <a:ext cx="262848" cy="262846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72" y="1"/>
                  </a:moveTo>
                  <a:cubicBezTo>
                    <a:pt x="262" y="1"/>
                    <a:pt x="1" y="263"/>
                    <a:pt x="1" y="572"/>
                  </a:cubicBezTo>
                  <a:cubicBezTo>
                    <a:pt x="1" y="894"/>
                    <a:pt x="262" y="1156"/>
                    <a:pt x="572" y="1156"/>
                  </a:cubicBezTo>
                  <a:cubicBezTo>
                    <a:pt x="893" y="1156"/>
                    <a:pt x="1155" y="894"/>
                    <a:pt x="1155" y="572"/>
                  </a:cubicBezTo>
                  <a:cubicBezTo>
                    <a:pt x="1155" y="263"/>
                    <a:pt x="893" y="1"/>
                    <a:pt x="572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4"/>
            <p:cNvSpPr/>
            <p:nvPr/>
          </p:nvSpPr>
          <p:spPr>
            <a:xfrm>
              <a:off x="5214796" y="2911874"/>
              <a:ext cx="100501" cy="100500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46"/>
                    <a:pt x="96" y="441"/>
                    <a:pt x="215" y="441"/>
                  </a:cubicBezTo>
                  <a:cubicBezTo>
                    <a:pt x="346" y="441"/>
                    <a:pt x="441" y="346"/>
                    <a:pt x="441" y="215"/>
                  </a:cubicBezTo>
                  <a:cubicBezTo>
                    <a:pt x="441" y="96"/>
                    <a:pt x="346" y="1"/>
                    <a:pt x="215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4"/>
            <p:cNvSpPr/>
            <p:nvPr/>
          </p:nvSpPr>
          <p:spPr>
            <a:xfrm>
              <a:off x="4297101" y="2879359"/>
              <a:ext cx="568671" cy="568892"/>
            </a:xfrm>
            <a:custGeom>
              <a:avLst/>
              <a:gdLst/>
              <a:ahLst/>
              <a:cxnLst/>
              <a:rect l="l" t="t" r="r" b="b"/>
              <a:pathLst>
                <a:path w="2501" h="2502" extrusionOk="0">
                  <a:moveTo>
                    <a:pt x="1251" y="1"/>
                  </a:moveTo>
                  <a:cubicBezTo>
                    <a:pt x="560" y="1"/>
                    <a:pt x="0" y="561"/>
                    <a:pt x="0" y="1251"/>
                  </a:cubicBezTo>
                  <a:cubicBezTo>
                    <a:pt x="0" y="1942"/>
                    <a:pt x="560" y="2501"/>
                    <a:pt x="1251" y="2501"/>
                  </a:cubicBezTo>
                  <a:cubicBezTo>
                    <a:pt x="1941" y="2501"/>
                    <a:pt x="2501" y="1942"/>
                    <a:pt x="2501" y="1251"/>
                  </a:cubicBezTo>
                  <a:cubicBezTo>
                    <a:pt x="2501" y="561"/>
                    <a:pt x="1941" y="1"/>
                    <a:pt x="1251" y="1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4"/>
            <p:cNvSpPr/>
            <p:nvPr/>
          </p:nvSpPr>
          <p:spPr>
            <a:xfrm>
              <a:off x="4370089" y="2952574"/>
              <a:ext cx="422695" cy="419734"/>
            </a:xfrm>
            <a:custGeom>
              <a:avLst/>
              <a:gdLst/>
              <a:ahLst/>
              <a:cxnLst/>
              <a:rect l="l" t="t" r="r" b="b"/>
              <a:pathLst>
                <a:path w="1859" h="1846" extrusionOk="0">
                  <a:moveTo>
                    <a:pt x="930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41"/>
                    <a:pt x="418" y="1846"/>
                    <a:pt x="930" y="1846"/>
                  </a:cubicBezTo>
                  <a:cubicBezTo>
                    <a:pt x="1442" y="1846"/>
                    <a:pt x="1858" y="1441"/>
                    <a:pt x="1858" y="929"/>
                  </a:cubicBezTo>
                  <a:cubicBezTo>
                    <a:pt x="1858" y="417"/>
                    <a:pt x="1442" y="0"/>
                    <a:pt x="930" y="0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4"/>
            <p:cNvSpPr/>
            <p:nvPr/>
          </p:nvSpPr>
          <p:spPr>
            <a:xfrm>
              <a:off x="4454218" y="3036475"/>
              <a:ext cx="338565" cy="335833"/>
            </a:xfrm>
            <a:custGeom>
              <a:avLst/>
              <a:gdLst/>
              <a:ahLst/>
              <a:cxnLst/>
              <a:rect l="l" t="t" r="r" b="b"/>
              <a:pathLst>
                <a:path w="1489" h="1477" extrusionOk="0">
                  <a:moveTo>
                    <a:pt x="1298" y="1"/>
                  </a:moveTo>
                  <a:lnTo>
                    <a:pt x="0" y="1298"/>
                  </a:lnTo>
                  <a:cubicBezTo>
                    <a:pt x="155" y="1417"/>
                    <a:pt x="345" y="1477"/>
                    <a:pt x="560" y="1477"/>
                  </a:cubicBezTo>
                  <a:lnTo>
                    <a:pt x="691" y="1477"/>
                  </a:lnTo>
                  <a:lnTo>
                    <a:pt x="1476" y="691"/>
                  </a:lnTo>
                  <a:cubicBezTo>
                    <a:pt x="1476" y="643"/>
                    <a:pt x="1488" y="596"/>
                    <a:pt x="1488" y="560"/>
                  </a:cubicBezTo>
                  <a:cubicBezTo>
                    <a:pt x="1488" y="346"/>
                    <a:pt x="1417" y="155"/>
                    <a:pt x="1298" y="1"/>
                  </a:cubicBezTo>
                  <a:close/>
                </a:path>
              </a:pathLst>
            </a:custGeom>
            <a:solidFill>
              <a:srgbClr val="FFFFFF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4"/>
            <p:cNvSpPr/>
            <p:nvPr/>
          </p:nvSpPr>
          <p:spPr>
            <a:xfrm>
              <a:off x="4370089" y="2952574"/>
              <a:ext cx="206004" cy="206002"/>
            </a:xfrm>
            <a:custGeom>
              <a:avLst/>
              <a:gdLst/>
              <a:ahLst/>
              <a:cxnLst/>
              <a:rect l="l" t="t" r="r" b="b"/>
              <a:pathLst>
                <a:path w="906" h="906" extrusionOk="0">
                  <a:moveTo>
                    <a:pt x="906" y="0"/>
                  </a:moveTo>
                  <a:cubicBezTo>
                    <a:pt x="811" y="0"/>
                    <a:pt x="727" y="12"/>
                    <a:pt x="644" y="36"/>
                  </a:cubicBezTo>
                  <a:lnTo>
                    <a:pt x="49" y="643"/>
                  </a:lnTo>
                  <a:cubicBezTo>
                    <a:pt x="13" y="727"/>
                    <a:pt x="1" y="810"/>
                    <a:pt x="1" y="905"/>
                  </a:cubicBezTo>
                  <a:lnTo>
                    <a:pt x="906" y="0"/>
                  </a:lnTo>
                  <a:close/>
                </a:path>
              </a:pathLst>
            </a:custGeom>
            <a:solidFill>
              <a:srgbClr val="FFFFFF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4"/>
            <p:cNvSpPr/>
            <p:nvPr/>
          </p:nvSpPr>
          <p:spPr>
            <a:xfrm>
              <a:off x="4375546" y="2958031"/>
              <a:ext cx="322421" cy="322418"/>
            </a:xfrm>
            <a:custGeom>
              <a:avLst/>
              <a:gdLst/>
              <a:ahLst/>
              <a:cxnLst/>
              <a:rect l="l" t="t" r="r" b="b"/>
              <a:pathLst>
                <a:path w="1418" h="1418" extrusionOk="0">
                  <a:moveTo>
                    <a:pt x="1120" y="0"/>
                  </a:moveTo>
                  <a:lnTo>
                    <a:pt x="1" y="1108"/>
                  </a:lnTo>
                  <a:cubicBezTo>
                    <a:pt x="25" y="1227"/>
                    <a:pt x="72" y="1322"/>
                    <a:pt x="132" y="1417"/>
                  </a:cubicBezTo>
                  <a:lnTo>
                    <a:pt x="1418" y="131"/>
                  </a:lnTo>
                  <a:cubicBezTo>
                    <a:pt x="1334" y="72"/>
                    <a:pt x="1227" y="24"/>
                    <a:pt x="1120" y="0"/>
                  </a:cubicBezTo>
                  <a:close/>
                </a:path>
              </a:pathLst>
            </a:custGeom>
            <a:solidFill>
              <a:srgbClr val="FFFFFF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1" name="Google Shape;1021;p44"/>
          <p:cNvSpPr txBox="1">
            <a:spLocks noGrp="1"/>
          </p:cNvSpPr>
          <p:nvPr>
            <p:ph type="subTitle" idx="4294967295"/>
          </p:nvPr>
        </p:nvSpPr>
        <p:spPr>
          <a:xfrm>
            <a:off x="6588149" y="3480740"/>
            <a:ext cx="2072873" cy="49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Para sostener herramientas de limpieza o reparación</a:t>
            </a:r>
            <a:endParaRPr sz="1600" dirty="0"/>
          </a:p>
        </p:txBody>
      </p:sp>
      <p:grpSp>
        <p:nvGrpSpPr>
          <p:cNvPr id="1022" name="Google Shape;1022;p44"/>
          <p:cNvGrpSpPr/>
          <p:nvPr/>
        </p:nvGrpSpPr>
        <p:grpSpPr>
          <a:xfrm>
            <a:off x="6162576" y="3506603"/>
            <a:ext cx="276300" cy="452400"/>
            <a:chOff x="6162576" y="3506603"/>
            <a:chExt cx="276300" cy="452400"/>
          </a:xfrm>
        </p:grpSpPr>
        <p:cxnSp>
          <p:nvCxnSpPr>
            <p:cNvPr id="1023" name="Google Shape;1023;p44"/>
            <p:cNvCxnSpPr/>
            <p:nvPr/>
          </p:nvCxnSpPr>
          <p:spPr>
            <a:xfrm>
              <a:off x="6300726" y="3594660"/>
              <a:ext cx="0" cy="276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024" name="Google Shape;1024;p44"/>
            <p:cNvCxnSpPr/>
            <p:nvPr/>
          </p:nvCxnSpPr>
          <p:spPr>
            <a:xfrm>
              <a:off x="6437200" y="3506603"/>
              <a:ext cx="0" cy="452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25" name="Google Shape;1025;p44"/>
          <p:cNvSpPr txBox="1">
            <a:spLocks noGrp="1"/>
          </p:cNvSpPr>
          <p:nvPr>
            <p:ph type="subTitle" idx="4294967295"/>
          </p:nvPr>
        </p:nvSpPr>
        <p:spPr>
          <a:xfrm>
            <a:off x="5759474" y="1873128"/>
            <a:ext cx="2483771" cy="49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Permite ser impreso en caso de necesitar una nueva copia</a:t>
            </a:r>
            <a:endParaRPr sz="1600" dirty="0"/>
          </a:p>
        </p:txBody>
      </p:sp>
      <p:sp>
        <p:nvSpPr>
          <p:cNvPr id="1026" name="Google Shape;1026;p44"/>
          <p:cNvSpPr txBox="1">
            <a:spLocks noGrp="1"/>
          </p:cNvSpPr>
          <p:nvPr>
            <p:ph type="title"/>
          </p:nvPr>
        </p:nvSpPr>
        <p:spPr>
          <a:xfrm>
            <a:off x="5759475" y="1448728"/>
            <a:ext cx="1869624" cy="2503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Modelo en 3D</a:t>
            </a:r>
            <a:endParaRPr sz="2200" dirty="0"/>
          </a:p>
        </p:txBody>
      </p:sp>
      <p:grpSp>
        <p:nvGrpSpPr>
          <p:cNvPr id="1027" name="Google Shape;1027;p44"/>
          <p:cNvGrpSpPr/>
          <p:nvPr/>
        </p:nvGrpSpPr>
        <p:grpSpPr>
          <a:xfrm>
            <a:off x="5029101" y="1896678"/>
            <a:ext cx="581100" cy="452400"/>
            <a:chOff x="5029101" y="1896678"/>
            <a:chExt cx="581100" cy="452400"/>
          </a:xfrm>
        </p:grpSpPr>
        <p:cxnSp>
          <p:nvCxnSpPr>
            <p:cNvPr id="1028" name="Google Shape;1028;p44"/>
            <p:cNvCxnSpPr/>
            <p:nvPr/>
          </p:nvCxnSpPr>
          <p:spPr>
            <a:xfrm rot="10800000">
              <a:off x="5029101" y="2122885"/>
              <a:ext cx="581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029" name="Google Shape;1029;p44"/>
            <p:cNvCxnSpPr/>
            <p:nvPr/>
          </p:nvCxnSpPr>
          <p:spPr>
            <a:xfrm>
              <a:off x="5608525" y="1896678"/>
              <a:ext cx="0" cy="452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30" name="Google Shape;1030;p44"/>
          <p:cNvSpPr txBox="1">
            <a:spLocks noGrp="1"/>
          </p:cNvSpPr>
          <p:nvPr>
            <p:ph type="subTitle" idx="4294967295"/>
          </p:nvPr>
        </p:nvSpPr>
        <p:spPr>
          <a:xfrm>
            <a:off x="1853900" y="1873128"/>
            <a:ext cx="1527300" cy="49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Peso ligero que no afecta el balance del helicóptero</a:t>
            </a:r>
            <a:endParaRPr sz="1600" dirty="0"/>
          </a:p>
        </p:txBody>
      </p:sp>
      <p:sp>
        <p:nvSpPr>
          <p:cNvPr id="1031" name="Google Shape;1031;p44"/>
          <p:cNvSpPr txBox="1">
            <a:spLocks noGrp="1"/>
          </p:cNvSpPr>
          <p:nvPr>
            <p:ph type="title"/>
          </p:nvPr>
        </p:nvSpPr>
        <p:spPr>
          <a:xfrm>
            <a:off x="1853900" y="1448728"/>
            <a:ext cx="15273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Peso</a:t>
            </a:r>
            <a:endParaRPr sz="2200" dirty="0"/>
          </a:p>
        </p:txBody>
      </p:sp>
      <p:grpSp>
        <p:nvGrpSpPr>
          <p:cNvPr id="1032" name="Google Shape;1032;p44"/>
          <p:cNvGrpSpPr/>
          <p:nvPr/>
        </p:nvGrpSpPr>
        <p:grpSpPr>
          <a:xfrm>
            <a:off x="3536839" y="1896678"/>
            <a:ext cx="581100" cy="452400"/>
            <a:chOff x="3536839" y="1896678"/>
            <a:chExt cx="581100" cy="452400"/>
          </a:xfrm>
        </p:grpSpPr>
        <p:cxnSp>
          <p:nvCxnSpPr>
            <p:cNvPr id="1033" name="Google Shape;1033;p44"/>
            <p:cNvCxnSpPr/>
            <p:nvPr/>
          </p:nvCxnSpPr>
          <p:spPr>
            <a:xfrm>
              <a:off x="3536839" y="2122885"/>
              <a:ext cx="581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034" name="Google Shape;1034;p44"/>
            <p:cNvCxnSpPr/>
            <p:nvPr/>
          </p:nvCxnSpPr>
          <p:spPr>
            <a:xfrm>
              <a:off x="3538515" y="1896678"/>
              <a:ext cx="0" cy="452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35" name="Google Shape;1035;p44"/>
          <p:cNvSpPr txBox="1">
            <a:spLocks noGrp="1"/>
          </p:cNvSpPr>
          <p:nvPr>
            <p:ph type="subTitle" idx="4294967295"/>
          </p:nvPr>
        </p:nvSpPr>
        <p:spPr>
          <a:xfrm>
            <a:off x="1049785" y="3730490"/>
            <a:ext cx="1527300" cy="49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Que le permite plegarse mientras no es utilizado</a:t>
            </a:r>
            <a:endParaRPr sz="1600" dirty="0"/>
          </a:p>
        </p:txBody>
      </p:sp>
      <p:sp>
        <p:nvSpPr>
          <p:cNvPr id="1036" name="Google Shape;1036;p44"/>
          <p:cNvSpPr txBox="1">
            <a:spLocks noGrp="1"/>
          </p:cNvSpPr>
          <p:nvPr>
            <p:ph type="title"/>
          </p:nvPr>
        </p:nvSpPr>
        <p:spPr>
          <a:xfrm>
            <a:off x="1033850" y="3054028"/>
            <a:ext cx="15273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Brazo extendible</a:t>
            </a:r>
            <a:endParaRPr sz="2200" dirty="0"/>
          </a:p>
        </p:txBody>
      </p:sp>
      <p:grpSp>
        <p:nvGrpSpPr>
          <p:cNvPr id="1037" name="Google Shape;1037;p44"/>
          <p:cNvGrpSpPr/>
          <p:nvPr/>
        </p:nvGrpSpPr>
        <p:grpSpPr>
          <a:xfrm>
            <a:off x="2705126" y="3506603"/>
            <a:ext cx="276300" cy="452400"/>
            <a:chOff x="2705126" y="3506603"/>
            <a:chExt cx="276300" cy="452400"/>
          </a:xfrm>
        </p:grpSpPr>
        <p:cxnSp>
          <p:nvCxnSpPr>
            <p:cNvPr id="1038" name="Google Shape;1038;p44"/>
            <p:cNvCxnSpPr/>
            <p:nvPr/>
          </p:nvCxnSpPr>
          <p:spPr>
            <a:xfrm rot="10800000">
              <a:off x="2843276" y="3594660"/>
              <a:ext cx="0" cy="276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039" name="Google Shape;1039;p44"/>
            <p:cNvCxnSpPr/>
            <p:nvPr/>
          </p:nvCxnSpPr>
          <p:spPr>
            <a:xfrm>
              <a:off x="2706803" y="3506603"/>
              <a:ext cx="0" cy="452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40" name="Google Shape;1040;p44"/>
          <p:cNvSpPr txBox="1">
            <a:spLocks noGrp="1"/>
          </p:cNvSpPr>
          <p:nvPr>
            <p:ph type="title"/>
          </p:nvPr>
        </p:nvSpPr>
        <p:spPr>
          <a:xfrm>
            <a:off x="6582850" y="2840358"/>
            <a:ext cx="2078178" cy="387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Mano en forma de pinza</a:t>
            </a:r>
            <a:endParaRPr sz="22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46"/>
          <p:cNvSpPr/>
          <p:nvPr/>
        </p:nvSpPr>
        <p:spPr>
          <a:xfrm>
            <a:off x="5191125" y="4486275"/>
            <a:ext cx="3040500" cy="192900"/>
          </a:xfrm>
          <a:prstGeom prst="ellipse">
            <a:avLst/>
          </a:prstGeom>
          <a:solidFill>
            <a:srgbClr val="182347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" name="Google Shape;1052;p46"/>
          <p:cNvGrpSpPr/>
          <p:nvPr/>
        </p:nvGrpSpPr>
        <p:grpSpPr>
          <a:xfrm>
            <a:off x="5279150" y="1657250"/>
            <a:ext cx="2952591" cy="2958899"/>
            <a:chOff x="5279150" y="1657250"/>
            <a:chExt cx="2952591" cy="2958899"/>
          </a:xfrm>
        </p:grpSpPr>
        <p:sp>
          <p:nvSpPr>
            <p:cNvPr id="1053" name="Google Shape;1053;p46"/>
            <p:cNvSpPr/>
            <p:nvPr/>
          </p:nvSpPr>
          <p:spPr>
            <a:xfrm>
              <a:off x="7026463" y="4003605"/>
              <a:ext cx="837288" cy="609837"/>
            </a:xfrm>
            <a:custGeom>
              <a:avLst/>
              <a:gdLst/>
              <a:ahLst/>
              <a:cxnLst/>
              <a:rect l="l" t="t" r="r" b="b"/>
              <a:pathLst>
                <a:path w="8371" h="6097" extrusionOk="0">
                  <a:moveTo>
                    <a:pt x="1406" y="1"/>
                  </a:moveTo>
                  <a:lnTo>
                    <a:pt x="1203" y="4716"/>
                  </a:lnTo>
                  <a:lnTo>
                    <a:pt x="1132" y="4775"/>
                  </a:lnTo>
                  <a:lnTo>
                    <a:pt x="1" y="5787"/>
                  </a:lnTo>
                  <a:lnTo>
                    <a:pt x="4156" y="5787"/>
                  </a:lnTo>
                  <a:lnTo>
                    <a:pt x="4144" y="5382"/>
                  </a:lnTo>
                  <a:lnTo>
                    <a:pt x="4132" y="5216"/>
                  </a:lnTo>
                  <a:lnTo>
                    <a:pt x="4347" y="2537"/>
                  </a:lnTo>
                  <a:lnTo>
                    <a:pt x="4549" y="2751"/>
                  </a:lnTo>
                  <a:lnTo>
                    <a:pt x="5097" y="5037"/>
                  </a:lnTo>
                  <a:lnTo>
                    <a:pt x="4406" y="6097"/>
                  </a:lnTo>
                  <a:cubicBezTo>
                    <a:pt x="4406" y="6097"/>
                    <a:pt x="5751" y="6073"/>
                    <a:pt x="8371" y="6073"/>
                  </a:cubicBezTo>
                  <a:cubicBezTo>
                    <a:pt x="8371" y="6002"/>
                    <a:pt x="8371" y="5847"/>
                    <a:pt x="8359" y="5632"/>
                  </a:cubicBezTo>
                  <a:cubicBezTo>
                    <a:pt x="8287" y="4204"/>
                    <a:pt x="8014" y="144"/>
                    <a:pt x="8014" y="25"/>
                  </a:cubicBezTo>
                  <a:lnTo>
                    <a:pt x="1989" y="1"/>
                  </a:ln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6"/>
            <p:cNvSpPr/>
            <p:nvPr/>
          </p:nvSpPr>
          <p:spPr>
            <a:xfrm>
              <a:off x="7139590" y="4003605"/>
              <a:ext cx="321672" cy="538421"/>
            </a:xfrm>
            <a:custGeom>
              <a:avLst/>
              <a:gdLst/>
              <a:ahLst/>
              <a:cxnLst/>
              <a:rect l="l" t="t" r="r" b="b"/>
              <a:pathLst>
                <a:path w="3216" h="5383" extrusionOk="0">
                  <a:moveTo>
                    <a:pt x="275" y="1"/>
                  </a:moveTo>
                  <a:lnTo>
                    <a:pt x="72" y="4716"/>
                  </a:lnTo>
                  <a:lnTo>
                    <a:pt x="1" y="4775"/>
                  </a:lnTo>
                  <a:lnTo>
                    <a:pt x="3013" y="5382"/>
                  </a:lnTo>
                  <a:lnTo>
                    <a:pt x="3001" y="5216"/>
                  </a:lnTo>
                  <a:lnTo>
                    <a:pt x="3216" y="2537"/>
                  </a:lnTo>
                  <a:cubicBezTo>
                    <a:pt x="2965" y="2406"/>
                    <a:pt x="2156" y="810"/>
                    <a:pt x="2156" y="810"/>
                  </a:cubicBezTo>
                  <a:lnTo>
                    <a:pt x="1596" y="144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18234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6"/>
            <p:cNvSpPr/>
            <p:nvPr/>
          </p:nvSpPr>
          <p:spPr>
            <a:xfrm>
              <a:off x="7101481" y="3122897"/>
              <a:ext cx="809982" cy="976220"/>
            </a:xfrm>
            <a:custGeom>
              <a:avLst/>
              <a:gdLst/>
              <a:ahLst/>
              <a:cxnLst/>
              <a:rect l="l" t="t" r="r" b="b"/>
              <a:pathLst>
                <a:path w="8098" h="9760" extrusionOk="0">
                  <a:moveTo>
                    <a:pt x="4555" y="0"/>
                  </a:moveTo>
                  <a:cubicBezTo>
                    <a:pt x="3537" y="0"/>
                    <a:pt x="2508" y="176"/>
                    <a:pt x="2215" y="388"/>
                  </a:cubicBezTo>
                  <a:cubicBezTo>
                    <a:pt x="2215" y="388"/>
                    <a:pt x="1" y="7520"/>
                    <a:pt x="358" y="8794"/>
                  </a:cubicBezTo>
                  <a:cubicBezTo>
                    <a:pt x="546" y="9465"/>
                    <a:pt x="2499" y="9759"/>
                    <a:pt x="4356" y="9759"/>
                  </a:cubicBezTo>
                  <a:cubicBezTo>
                    <a:pt x="6026" y="9759"/>
                    <a:pt x="7618" y="9521"/>
                    <a:pt x="7776" y="9103"/>
                  </a:cubicBezTo>
                  <a:cubicBezTo>
                    <a:pt x="8097" y="8222"/>
                    <a:pt x="7537" y="1055"/>
                    <a:pt x="6585" y="400"/>
                  </a:cubicBezTo>
                  <a:cubicBezTo>
                    <a:pt x="6164" y="110"/>
                    <a:pt x="5363" y="0"/>
                    <a:pt x="4555" y="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6"/>
            <p:cNvSpPr/>
            <p:nvPr/>
          </p:nvSpPr>
          <p:spPr>
            <a:xfrm>
              <a:off x="7500476" y="3066383"/>
              <a:ext cx="108424" cy="107324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0" y="1"/>
                  </a:moveTo>
                  <a:lnTo>
                    <a:pt x="72" y="1072"/>
                  </a:lnTo>
                  <a:lnTo>
                    <a:pt x="1084" y="989"/>
                  </a:lnTo>
                  <a:lnTo>
                    <a:pt x="1084" y="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6"/>
            <p:cNvSpPr/>
            <p:nvPr/>
          </p:nvSpPr>
          <p:spPr>
            <a:xfrm>
              <a:off x="7538585" y="3336347"/>
              <a:ext cx="268060" cy="246956"/>
            </a:xfrm>
            <a:custGeom>
              <a:avLst/>
              <a:gdLst/>
              <a:ahLst/>
              <a:cxnLst/>
              <a:rect l="l" t="t" r="r" b="b"/>
              <a:pathLst>
                <a:path w="2680" h="2469" extrusionOk="0">
                  <a:moveTo>
                    <a:pt x="373" y="0"/>
                  </a:moveTo>
                  <a:cubicBezTo>
                    <a:pt x="232" y="0"/>
                    <a:pt x="116" y="52"/>
                    <a:pt x="84" y="207"/>
                  </a:cubicBezTo>
                  <a:cubicBezTo>
                    <a:pt x="0" y="671"/>
                    <a:pt x="1262" y="2469"/>
                    <a:pt x="1905" y="2469"/>
                  </a:cubicBezTo>
                  <a:cubicBezTo>
                    <a:pt x="2340" y="2469"/>
                    <a:pt x="1871" y="1870"/>
                    <a:pt x="1522" y="1482"/>
                  </a:cubicBezTo>
                  <a:lnTo>
                    <a:pt x="1522" y="1482"/>
                  </a:lnTo>
                  <a:cubicBezTo>
                    <a:pt x="1706" y="1651"/>
                    <a:pt x="1941" y="1824"/>
                    <a:pt x="2137" y="1824"/>
                  </a:cubicBezTo>
                  <a:cubicBezTo>
                    <a:pt x="2210" y="1824"/>
                    <a:pt x="2277" y="1800"/>
                    <a:pt x="2334" y="1743"/>
                  </a:cubicBezTo>
                  <a:cubicBezTo>
                    <a:pt x="2679" y="1397"/>
                    <a:pt x="1120" y="290"/>
                    <a:pt x="1036" y="207"/>
                  </a:cubicBezTo>
                  <a:cubicBezTo>
                    <a:pt x="1036" y="207"/>
                    <a:pt x="655" y="0"/>
                    <a:pt x="373" y="0"/>
                  </a:cubicBezTo>
                  <a:close/>
                </a:path>
              </a:pathLst>
            </a:custGeom>
            <a:solidFill>
              <a:srgbClr val="18234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6"/>
            <p:cNvSpPr/>
            <p:nvPr/>
          </p:nvSpPr>
          <p:spPr>
            <a:xfrm>
              <a:off x="6831217" y="2754410"/>
              <a:ext cx="338276" cy="551424"/>
            </a:xfrm>
            <a:custGeom>
              <a:avLst/>
              <a:gdLst/>
              <a:ahLst/>
              <a:cxnLst/>
              <a:rect l="l" t="t" r="r" b="b"/>
              <a:pathLst>
                <a:path w="3382" h="5513" extrusionOk="0">
                  <a:moveTo>
                    <a:pt x="48" y="0"/>
                  </a:moveTo>
                  <a:lnTo>
                    <a:pt x="48" y="0"/>
                  </a:lnTo>
                  <a:cubicBezTo>
                    <a:pt x="0" y="24"/>
                    <a:pt x="226" y="1703"/>
                    <a:pt x="524" y="3096"/>
                  </a:cubicBezTo>
                  <a:cubicBezTo>
                    <a:pt x="703" y="3965"/>
                    <a:pt x="917" y="4727"/>
                    <a:pt x="1084" y="4894"/>
                  </a:cubicBezTo>
                  <a:cubicBezTo>
                    <a:pt x="1596" y="5227"/>
                    <a:pt x="2453" y="5382"/>
                    <a:pt x="2965" y="5465"/>
                  </a:cubicBezTo>
                  <a:cubicBezTo>
                    <a:pt x="3215" y="5501"/>
                    <a:pt x="3381" y="5513"/>
                    <a:pt x="3381" y="5513"/>
                  </a:cubicBezTo>
                  <a:lnTo>
                    <a:pt x="3179" y="5025"/>
                  </a:lnTo>
                  <a:lnTo>
                    <a:pt x="2489" y="3370"/>
                  </a:lnTo>
                  <a:lnTo>
                    <a:pt x="1941" y="2929"/>
                  </a:lnTo>
                  <a:lnTo>
                    <a:pt x="1917" y="2858"/>
                  </a:lnTo>
                  <a:lnTo>
                    <a:pt x="965" y="2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C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6"/>
            <p:cNvSpPr/>
            <p:nvPr/>
          </p:nvSpPr>
          <p:spPr>
            <a:xfrm>
              <a:off x="6831217" y="2754410"/>
              <a:ext cx="338276" cy="551424"/>
            </a:xfrm>
            <a:custGeom>
              <a:avLst/>
              <a:gdLst/>
              <a:ahLst/>
              <a:cxnLst/>
              <a:rect l="l" t="t" r="r" b="b"/>
              <a:pathLst>
                <a:path w="3382" h="5513" extrusionOk="0">
                  <a:moveTo>
                    <a:pt x="48" y="0"/>
                  </a:moveTo>
                  <a:lnTo>
                    <a:pt x="48" y="0"/>
                  </a:lnTo>
                  <a:cubicBezTo>
                    <a:pt x="0" y="24"/>
                    <a:pt x="226" y="1703"/>
                    <a:pt x="524" y="3096"/>
                  </a:cubicBezTo>
                  <a:cubicBezTo>
                    <a:pt x="703" y="3965"/>
                    <a:pt x="917" y="4727"/>
                    <a:pt x="1084" y="4894"/>
                  </a:cubicBezTo>
                  <a:cubicBezTo>
                    <a:pt x="1596" y="5227"/>
                    <a:pt x="2453" y="5382"/>
                    <a:pt x="2965" y="5465"/>
                  </a:cubicBezTo>
                  <a:cubicBezTo>
                    <a:pt x="3215" y="5501"/>
                    <a:pt x="3381" y="5513"/>
                    <a:pt x="3381" y="5513"/>
                  </a:cubicBezTo>
                  <a:lnTo>
                    <a:pt x="3179" y="5025"/>
                  </a:lnTo>
                  <a:lnTo>
                    <a:pt x="2489" y="3370"/>
                  </a:lnTo>
                  <a:lnTo>
                    <a:pt x="1941" y="2929"/>
                  </a:lnTo>
                  <a:lnTo>
                    <a:pt x="1917" y="2858"/>
                  </a:lnTo>
                  <a:lnTo>
                    <a:pt x="965" y="21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18234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6"/>
            <p:cNvSpPr/>
            <p:nvPr/>
          </p:nvSpPr>
          <p:spPr>
            <a:xfrm>
              <a:off x="6883530" y="3040177"/>
              <a:ext cx="265760" cy="260959"/>
            </a:xfrm>
            <a:custGeom>
              <a:avLst/>
              <a:gdLst/>
              <a:ahLst/>
              <a:cxnLst/>
              <a:rect l="l" t="t" r="r" b="b"/>
              <a:pathLst>
                <a:path w="2657" h="2609" extrusionOk="0">
                  <a:moveTo>
                    <a:pt x="1394" y="1"/>
                  </a:moveTo>
                  <a:cubicBezTo>
                    <a:pt x="1103" y="115"/>
                    <a:pt x="685" y="248"/>
                    <a:pt x="210" y="248"/>
                  </a:cubicBezTo>
                  <a:cubicBezTo>
                    <a:pt x="142" y="248"/>
                    <a:pt x="72" y="245"/>
                    <a:pt x="1" y="239"/>
                  </a:cubicBezTo>
                  <a:lnTo>
                    <a:pt x="1" y="239"/>
                  </a:lnTo>
                  <a:cubicBezTo>
                    <a:pt x="180" y="1108"/>
                    <a:pt x="394" y="1870"/>
                    <a:pt x="561" y="2037"/>
                  </a:cubicBezTo>
                  <a:cubicBezTo>
                    <a:pt x="1073" y="2370"/>
                    <a:pt x="1930" y="2525"/>
                    <a:pt x="2442" y="2608"/>
                  </a:cubicBezTo>
                  <a:lnTo>
                    <a:pt x="2656" y="2168"/>
                  </a:lnTo>
                  <a:lnTo>
                    <a:pt x="1966" y="513"/>
                  </a:lnTo>
                  <a:lnTo>
                    <a:pt x="1418" y="72"/>
                  </a:lnTo>
                  <a:lnTo>
                    <a:pt x="139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6"/>
            <p:cNvSpPr/>
            <p:nvPr/>
          </p:nvSpPr>
          <p:spPr>
            <a:xfrm>
              <a:off x="6883530" y="3040177"/>
              <a:ext cx="265760" cy="260959"/>
            </a:xfrm>
            <a:custGeom>
              <a:avLst/>
              <a:gdLst/>
              <a:ahLst/>
              <a:cxnLst/>
              <a:rect l="l" t="t" r="r" b="b"/>
              <a:pathLst>
                <a:path w="2657" h="2609" extrusionOk="0">
                  <a:moveTo>
                    <a:pt x="1394" y="1"/>
                  </a:moveTo>
                  <a:cubicBezTo>
                    <a:pt x="1103" y="115"/>
                    <a:pt x="685" y="248"/>
                    <a:pt x="210" y="248"/>
                  </a:cubicBezTo>
                  <a:cubicBezTo>
                    <a:pt x="142" y="248"/>
                    <a:pt x="72" y="245"/>
                    <a:pt x="1" y="239"/>
                  </a:cubicBezTo>
                  <a:lnTo>
                    <a:pt x="1" y="239"/>
                  </a:lnTo>
                  <a:cubicBezTo>
                    <a:pt x="180" y="1108"/>
                    <a:pt x="394" y="1870"/>
                    <a:pt x="561" y="2037"/>
                  </a:cubicBezTo>
                  <a:cubicBezTo>
                    <a:pt x="1073" y="2370"/>
                    <a:pt x="1930" y="2525"/>
                    <a:pt x="2442" y="2608"/>
                  </a:cubicBezTo>
                  <a:lnTo>
                    <a:pt x="2656" y="2168"/>
                  </a:lnTo>
                  <a:lnTo>
                    <a:pt x="1966" y="513"/>
                  </a:lnTo>
                  <a:lnTo>
                    <a:pt x="1418" y="72"/>
                  </a:lnTo>
                  <a:lnTo>
                    <a:pt x="1394" y="1"/>
                  </a:lnTo>
                  <a:close/>
                </a:path>
              </a:pathLst>
            </a:custGeom>
            <a:solidFill>
              <a:srgbClr val="18234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6"/>
            <p:cNvSpPr/>
            <p:nvPr/>
          </p:nvSpPr>
          <p:spPr>
            <a:xfrm>
              <a:off x="7026463" y="2123660"/>
              <a:ext cx="1205271" cy="971519"/>
            </a:xfrm>
            <a:custGeom>
              <a:avLst/>
              <a:gdLst/>
              <a:ahLst/>
              <a:cxnLst/>
              <a:rect l="l" t="t" r="r" b="b"/>
              <a:pathLst>
                <a:path w="12050" h="9713" extrusionOk="0">
                  <a:moveTo>
                    <a:pt x="5825" y="0"/>
                  </a:moveTo>
                  <a:cubicBezTo>
                    <a:pt x="5335" y="0"/>
                    <a:pt x="4833" y="183"/>
                    <a:pt x="4442" y="484"/>
                  </a:cubicBezTo>
                  <a:cubicBezTo>
                    <a:pt x="4219" y="213"/>
                    <a:pt x="3863" y="68"/>
                    <a:pt x="3507" y="68"/>
                  </a:cubicBezTo>
                  <a:cubicBezTo>
                    <a:pt x="3425" y="68"/>
                    <a:pt x="3343" y="76"/>
                    <a:pt x="3263" y="91"/>
                  </a:cubicBezTo>
                  <a:cubicBezTo>
                    <a:pt x="2930" y="174"/>
                    <a:pt x="2561" y="436"/>
                    <a:pt x="2442" y="782"/>
                  </a:cubicBezTo>
                  <a:cubicBezTo>
                    <a:pt x="2322" y="710"/>
                    <a:pt x="2191" y="663"/>
                    <a:pt x="2096" y="651"/>
                  </a:cubicBezTo>
                  <a:cubicBezTo>
                    <a:pt x="2032" y="638"/>
                    <a:pt x="1967" y="632"/>
                    <a:pt x="1902" y="632"/>
                  </a:cubicBezTo>
                  <a:cubicBezTo>
                    <a:pt x="1668" y="632"/>
                    <a:pt x="1438" y="713"/>
                    <a:pt x="1251" y="853"/>
                  </a:cubicBezTo>
                  <a:cubicBezTo>
                    <a:pt x="787" y="1210"/>
                    <a:pt x="537" y="1925"/>
                    <a:pt x="703" y="2508"/>
                  </a:cubicBezTo>
                  <a:cubicBezTo>
                    <a:pt x="334" y="2687"/>
                    <a:pt x="72" y="3103"/>
                    <a:pt x="25" y="3496"/>
                  </a:cubicBezTo>
                  <a:cubicBezTo>
                    <a:pt x="1" y="3758"/>
                    <a:pt x="48" y="4008"/>
                    <a:pt x="179" y="4246"/>
                  </a:cubicBezTo>
                  <a:cubicBezTo>
                    <a:pt x="286" y="4425"/>
                    <a:pt x="465" y="4639"/>
                    <a:pt x="679" y="4723"/>
                  </a:cubicBezTo>
                  <a:cubicBezTo>
                    <a:pt x="667" y="4973"/>
                    <a:pt x="751" y="5223"/>
                    <a:pt x="846" y="5437"/>
                  </a:cubicBezTo>
                  <a:cubicBezTo>
                    <a:pt x="941" y="5639"/>
                    <a:pt x="1096" y="5878"/>
                    <a:pt x="1299" y="6009"/>
                  </a:cubicBezTo>
                  <a:cubicBezTo>
                    <a:pt x="1326" y="6046"/>
                    <a:pt x="1369" y="6076"/>
                    <a:pt x="1414" y="6076"/>
                  </a:cubicBezTo>
                  <a:cubicBezTo>
                    <a:pt x="1427" y="6076"/>
                    <a:pt x="1440" y="6073"/>
                    <a:pt x="1453" y="6068"/>
                  </a:cubicBezTo>
                  <a:cubicBezTo>
                    <a:pt x="1489" y="6056"/>
                    <a:pt x="1513" y="6032"/>
                    <a:pt x="1525" y="6009"/>
                  </a:cubicBezTo>
                  <a:cubicBezTo>
                    <a:pt x="1715" y="5770"/>
                    <a:pt x="1822" y="5437"/>
                    <a:pt x="1870" y="5151"/>
                  </a:cubicBezTo>
                  <a:cubicBezTo>
                    <a:pt x="1918" y="4901"/>
                    <a:pt x="1894" y="4675"/>
                    <a:pt x="1870" y="4437"/>
                  </a:cubicBezTo>
                  <a:cubicBezTo>
                    <a:pt x="1906" y="4425"/>
                    <a:pt x="1941" y="4401"/>
                    <a:pt x="1965" y="4354"/>
                  </a:cubicBezTo>
                  <a:cubicBezTo>
                    <a:pt x="2239" y="3937"/>
                    <a:pt x="2525" y="3484"/>
                    <a:pt x="3001" y="3258"/>
                  </a:cubicBezTo>
                  <a:cubicBezTo>
                    <a:pt x="3108" y="3211"/>
                    <a:pt x="3215" y="3175"/>
                    <a:pt x="3334" y="3139"/>
                  </a:cubicBezTo>
                  <a:cubicBezTo>
                    <a:pt x="3454" y="3103"/>
                    <a:pt x="3585" y="3068"/>
                    <a:pt x="3704" y="3056"/>
                  </a:cubicBezTo>
                  <a:cubicBezTo>
                    <a:pt x="3989" y="2996"/>
                    <a:pt x="4287" y="2984"/>
                    <a:pt x="4561" y="2972"/>
                  </a:cubicBezTo>
                  <a:cubicBezTo>
                    <a:pt x="4665" y="2963"/>
                    <a:pt x="4770" y="2959"/>
                    <a:pt x="4875" y="2959"/>
                  </a:cubicBezTo>
                  <a:cubicBezTo>
                    <a:pt x="5044" y="2959"/>
                    <a:pt x="5213" y="2970"/>
                    <a:pt x="5382" y="2984"/>
                  </a:cubicBezTo>
                  <a:cubicBezTo>
                    <a:pt x="5668" y="3020"/>
                    <a:pt x="5954" y="3091"/>
                    <a:pt x="6228" y="3211"/>
                  </a:cubicBezTo>
                  <a:cubicBezTo>
                    <a:pt x="6692" y="3401"/>
                    <a:pt x="7097" y="3734"/>
                    <a:pt x="7430" y="4104"/>
                  </a:cubicBezTo>
                  <a:cubicBezTo>
                    <a:pt x="7787" y="4508"/>
                    <a:pt x="8037" y="4973"/>
                    <a:pt x="8311" y="5425"/>
                  </a:cubicBezTo>
                  <a:cubicBezTo>
                    <a:pt x="8335" y="5758"/>
                    <a:pt x="8407" y="6080"/>
                    <a:pt x="8407" y="6413"/>
                  </a:cubicBezTo>
                  <a:cubicBezTo>
                    <a:pt x="8407" y="6747"/>
                    <a:pt x="8371" y="7104"/>
                    <a:pt x="8264" y="7413"/>
                  </a:cubicBezTo>
                  <a:cubicBezTo>
                    <a:pt x="8145" y="7747"/>
                    <a:pt x="8037" y="8056"/>
                    <a:pt x="7847" y="8354"/>
                  </a:cubicBezTo>
                  <a:cubicBezTo>
                    <a:pt x="7764" y="8509"/>
                    <a:pt x="7668" y="8652"/>
                    <a:pt x="7549" y="8783"/>
                  </a:cubicBezTo>
                  <a:cubicBezTo>
                    <a:pt x="7442" y="8926"/>
                    <a:pt x="7299" y="9057"/>
                    <a:pt x="7180" y="9199"/>
                  </a:cubicBezTo>
                  <a:cubicBezTo>
                    <a:pt x="7180" y="9199"/>
                    <a:pt x="7180" y="9199"/>
                    <a:pt x="7180" y="9211"/>
                  </a:cubicBezTo>
                  <a:cubicBezTo>
                    <a:pt x="7121" y="9235"/>
                    <a:pt x="7085" y="9295"/>
                    <a:pt x="7121" y="9378"/>
                  </a:cubicBezTo>
                  <a:cubicBezTo>
                    <a:pt x="7227" y="9621"/>
                    <a:pt x="7524" y="9713"/>
                    <a:pt x="7785" y="9713"/>
                  </a:cubicBezTo>
                  <a:cubicBezTo>
                    <a:pt x="7844" y="9713"/>
                    <a:pt x="7901" y="9708"/>
                    <a:pt x="7954" y="9699"/>
                  </a:cubicBezTo>
                  <a:cubicBezTo>
                    <a:pt x="8157" y="9676"/>
                    <a:pt x="8395" y="9580"/>
                    <a:pt x="8538" y="9414"/>
                  </a:cubicBezTo>
                  <a:cubicBezTo>
                    <a:pt x="8657" y="9485"/>
                    <a:pt x="8788" y="9521"/>
                    <a:pt x="8895" y="9557"/>
                  </a:cubicBezTo>
                  <a:cubicBezTo>
                    <a:pt x="8992" y="9579"/>
                    <a:pt x="9092" y="9590"/>
                    <a:pt x="9192" y="9590"/>
                  </a:cubicBezTo>
                  <a:cubicBezTo>
                    <a:pt x="9409" y="9590"/>
                    <a:pt x="9628" y="9539"/>
                    <a:pt x="9823" y="9449"/>
                  </a:cubicBezTo>
                  <a:cubicBezTo>
                    <a:pt x="10323" y="9187"/>
                    <a:pt x="10633" y="8568"/>
                    <a:pt x="10502" y="8021"/>
                  </a:cubicBezTo>
                  <a:cubicBezTo>
                    <a:pt x="10716" y="7985"/>
                    <a:pt x="10943" y="7854"/>
                    <a:pt x="11097" y="7723"/>
                  </a:cubicBezTo>
                  <a:cubicBezTo>
                    <a:pt x="11300" y="7544"/>
                    <a:pt x="11443" y="7330"/>
                    <a:pt x="11526" y="7068"/>
                  </a:cubicBezTo>
                  <a:cubicBezTo>
                    <a:pt x="11669" y="6568"/>
                    <a:pt x="11455" y="5985"/>
                    <a:pt x="11026" y="5687"/>
                  </a:cubicBezTo>
                  <a:lnTo>
                    <a:pt x="11038" y="5687"/>
                  </a:lnTo>
                  <a:cubicBezTo>
                    <a:pt x="11419" y="5568"/>
                    <a:pt x="11716" y="5199"/>
                    <a:pt x="11871" y="4842"/>
                  </a:cubicBezTo>
                  <a:cubicBezTo>
                    <a:pt x="12038" y="4437"/>
                    <a:pt x="12050" y="3984"/>
                    <a:pt x="11895" y="3580"/>
                  </a:cubicBezTo>
                  <a:cubicBezTo>
                    <a:pt x="11740" y="3163"/>
                    <a:pt x="11455" y="2818"/>
                    <a:pt x="11074" y="2603"/>
                  </a:cubicBezTo>
                  <a:cubicBezTo>
                    <a:pt x="11050" y="2591"/>
                    <a:pt x="11026" y="2580"/>
                    <a:pt x="11002" y="2556"/>
                  </a:cubicBezTo>
                  <a:cubicBezTo>
                    <a:pt x="10757" y="2423"/>
                    <a:pt x="10450" y="2334"/>
                    <a:pt x="10158" y="2334"/>
                  </a:cubicBezTo>
                  <a:cubicBezTo>
                    <a:pt x="10109" y="2334"/>
                    <a:pt x="10061" y="2336"/>
                    <a:pt x="10014" y="2341"/>
                  </a:cubicBezTo>
                  <a:cubicBezTo>
                    <a:pt x="10038" y="1722"/>
                    <a:pt x="9692" y="1091"/>
                    <a:pt x="9192" y="770"/>
                  </a:cubicBezTo>
                  <a:cubicBezTo>
                    <a:pt x="8919" y="598"/>
                    <a:pt x="8586" y="512"/>
                    <a:pt x="8265" y="512"/>
                  </a:cubicBezTo>
                  <a:cubicBezTo>
                    <a:pt x="8209" y="512"/>
                    <a:pt x="8152" y="514"/>
                    <a:pt x="8097" y="520"/>
                  </a:cubicBezTo>
                  <a:cubicBezTo>
                    <a:pt x="7847" y="555"/>
                    <a:pt x="7525" y="639"/>
                    <a:pt x="7311" y="817"/>
                  </a:cubicBezTo>
                  <a:cubicBezTo>
                    <a:pt x="7073" y="389"/>
                    <a:pt x="6561" y="91"/>
                    <a:pt x="6097" y="20"/>
                  </a:cubicBezTo>
                  <a:cubicBezTo>
                    <a:pt x="6007" y="7"/>
                    <a:pt x="5916" y="0"/>
                    <a:pt x="5825" y="0"/>
                  </a:cubicBezTo>
                  <a:close/>
                </a:path>
              </a:pathLst>
            </a:custGeom>
            <a:solidFill>
              <a:srgbClr val="A14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6"/>
            <p:cNvSpPr/>
            <p:nvPr/>
          </p:nvSpPr>
          <p:spPr>
            <a:xfrm>
              <a:off x="7564791" y="2379221"/>
              <a:ext cx="666950" cy="715961"/>
            </a:xfrm>
            <a:custGeom>
              <a:avLst/>
              <a:gdLst/>
              <a:ahLst/>
              <a:cxnLst/>
              <a:rect l="l" t="t" r="r" b="b"/>
              <a:pathLst>
                <a:path w="6668" h="7158" extrusionOk="0">
                  <a:moveTo>
                    <a:pt x="5620" y="1"/>
                  </a:moveTo>
                  <a:lnTo>
                    <a:pt x="5620" y="1"/>
                  </a:lnTo>
                  <a:cubicBezTo>
                    <a:pt x="5632" y="96"/>
                    <a:pt x="5644" y="179"/>
                    <a:pt x="5644" y="263"/>
                  </a:cubicBezTo>
                  <a:cubicBezTo>
                    <a:pt x="5632" y="370"/>
                    <a:pt x="5596" y="465"/>
                    <a:pt x="5549" y="560"/>
                  </a:cubicBezTo>
                  <a:cubicBezTo>
                    <a:pt x="5453" y="751"/>
                    <a:pt x="5299" y="906"/>
                    <a:pt x="5096" y="977"/>
                  </a:cubicBezTo>
                  <a:cubicBezTo>
                    <a:pt x="4994" y="1017"/>
                    <a:pt x="4876" y="1036"/>
                    <a:pt x="4756" y="1036"/>
                  </a:cubicBezTo>
                  <a:cubicBezTo>
                    <a:pt x="4444" y="1036"/>
                    <a:pt x="4111" y="905"/>
                    <a:pt x="3965" y="656"/>
                  </a:cubicBezTo>
                  <a:cubicBezTo>
                    <a:pt x="3953" y="620"/>
                    <a:pt x="3929" y="608"/>
                    <a:pt x="3906" y="608"/>
                  </a:cubicBezTo>
                  <a:cubicBezTo>
                    <a:pt x="3885" y="583"/>
                    <a:pt x="3854" y="571"/>
                    <a:pt x="3824" y="571"/>
                  </a:cubicBezTo>
                  <a:cubicBezTo>
                    <a:pt x="3770" y="571"/>
                    <a:pt x="3715" y="610"/>
                    <a:pt x="3715" y="679"/>
                  </a:cubicBezTo>
                  <a:cubicBezTo>
                    <a:pt x="3691" y="1001"/>
                    <a:pt x="3263" y="1108"/>
                    <a:pt x="2989" y="1108"/>
                  </a:cubicBezTo>
                  <a:cubicBezTo>
                    <a:pt x="2727" y="1108"/>
                    <a:pt x="2501" y="1001"/>
                    <a:pt x="2334" y="787"/>
                  </a:cubicBezTo>
                  <a:cubicBezTo>
                    <a:pt x="2311" y="763"/>
                    <a:pt x="2278" y="750"/>
                    <a:pt x="2248" y="750"/>
                  </a:cubicBezTo>
                  <a:cubicBezTo>
                    <a:pt x="2231" y="750"/>
                    <a:pt x="2216" y="754"/>
                    <a:pt x="2203" y="763"/>
                  </a:cubicBezTo>
                  <a:cubicBezTo>
                    <a:pt x="2195" y="763"/>
                    <a:pt x="2187" y="757"/>
                    <a:pt x="2176" y="757"/>
                  </a:cubicBezTo>
                  <a:cubicBezTo>
                    <a:pt x="2170" y="757"/>
                    <a:pt x="2163" y="759"/>
                    <a:pt x="2155" y="763"/>
                  </a:cubicBezTo>
                  <a:cubicBezTo>
                    <a:pt x="1986" y="795"/>
                    <a:pt x="1816" y="824"/>
                    <a:pt x="1646" y="824"/>
                  </a:cubicBezTo>
                  <a:cubicBezTo>
                    <a:pt x="1507" y="824"/>
                    <a:pt x="1367" y="805"/>
                    <a:pt x="1227" y="751"/>
                  </a:cubicBezTo>
                  <a:cubicBezTo>
                    <a:pt x="977" y="656"/>
                    <a:pt x="703" y="453"/>
                    <a:pt x="584" y="203"/>
                  </a:cubicBezTo>
                  <a:cubicBezTo>
                    <a:pt x="572" y="167"/>
                    <a:pt x="548" y="144"/>
                    <a:pt x="512" y="144"/>
                  </a:cubicBezTo>
                  <a:cubicBezTo>
                    <a:pt x="495" y="109"/>
                    <a:pt x="446" y="87"/>
                    <a:pt x="402" y="87"/>
                  </a:cubicBezTo>
                  <a:cubicBezTo>
                    <a:pt x="386" y="87"/>
                    <a:pt x="370" y="90"/>
                    <a:pt x="358" y="96"/>
                  </a:cubicBezTo>
                  <a:cubicBezTo>
                    <a:pt x="262" y="155"/>
                    <a:pt x="191" y="251"/>
                    <a:pt x="108" y="334"/>
                  </a:cubicBezTo>
                  <a:cubicBezTo>
                    <a:pt x="72" y="370"/>
                    <a:pt x="36" y="406"/>
                    <a:pt x="0" y="429"/>
                  </a:cubicBezTo>
                  <a:cubicBezTo>
                    <a:pt x="286" y="465"/>
                    <a:pt x="572" y="536"/>
                    <a:pt x="846" y="656"/>
                  </a:cubicBezTo>
                  <a:cubicBezTo>
                    <a:pt x="1310" y="846"/>
                    <a:pt x="1715" y="1179"/>
                    <a:pt x="2048" y="1549"/>
                  </a:cubicBezTo>
                  <a:cubicBezTo>
                    <a:pt x="2405" y="1953"/>
                    <a:pt x="2655" y="2418"/>
                    <a:pt x="2929" y="2870"/>
                  </a:cubicBezTo>
                  <a:cubicBezTo>
                    <a:pt x="2953" y="3203"/>
                    <a:pt x="3025" y="3525"/>
                    <a:pt x="3025" y="3858"/>
                  </a:cubicBezTo>
                  <a:cubicBezTo>
                    <a:pt x="3025" y="4192"/>
                    <a:pt x="2989" y="4549"/>
                    <a:pt x="2882" y="4858"/>
                  </a:cubicBezTo>
                  <a:cubicBezTo>
                    <a:pt x="2763" y="5192"/>
                    <a:pt x="2655" y="5501"/>
                    <a:pt x="2465" y="5799"/>
                  </a:cubicBezTo>
                  <a:cubicBezTo>
                    <a:pt x="2382" y="5954"/>
                    <a:pt x="2286" y="6097"/>
                    <a:pt x="2167" y="6228"/>
                  </a:cubicBezTo>
                  <a:cubicBezTo>
                    <a:pt x="2060" y="6371"/>
                    <a:pt x="1917" y="6502"/>
                    <a:pt x="1798" y="6644"/>
                  </a:cubicBezTo>
                  <a:cubicBezTo>
                    <a:pt x="1798" y="6644"/>
                    <a:pt x="1798" y="6644"/>
                    <a:pt x="1798" y="6656"/>
                  </a:cubicBezTo>
                  <a:cubicBezTo>
                    <a:pt x="1739" y="6680"/>
                    <a:pt x="1703" y="6740"/>
                    <a:pt x="1739" y="6823"/>
                  </a:cubicBezTo>
                  <a:cubicBezTo>
                    <a:pt x="1845" y="7066"/>
                    <a:pt x="2142" y="7158"/>
                    <a:pt x="2403" y="7158"/>
                  </a:cubicBezTo>
                  <a:cubicBezTo>
                    <a:pt x="2462" y="7158"/>
                    <a:pt x="2519" y="7153"/>
                    <a:pt x="2572" y="7144"/>
                  </a:cubicBezTo>
                  <a:cubicBezTo>
                    <a:pt x="2775" y="7121"/>
                    <a:pt x="3013" y="7025"/>
                    <a:pt x="3156" y="6859"/>
                  </a:cubicBezTo>
                  <a:cubicBezTo>
                    <a:pt x="3275" y="6930"/>
                    <a:pt x="3406" y="6966"/>
                    <a:pt x="3513" y="7002"/>
                  </a:cubicBezTo>
                  <a:cubicBezTo>
                    <a:pt x="3610" y="7024"/>
                    <a:pt x="3710" y="7035"/>
                    <a:pt x="3810" y="7035"/>
                  </a:cubicBezTo>
                  <a:cubicBezTo>
                    <a:pt x="4027" y="7035"/>
                    <a:pt x="4246" y="6984"/>
                    <a:pt x="4441" y="6894"/>
                  </a:cubicBezTo>
                  <a:cubicBezTo>
                    <a:pt x="4941" y="6632"/>
                    <a:pt x="5251" y="6013"/>
                    <a:pt x="5120" y="5466"/>
                  </a:cubicBezTo>
                  <a:cubicBezTo>
                    <a:pt x="5334" y="5430"/>
                    <a:pt x="5561" y="5299"/>
                    <a:pt x="5715" y="5168"/>
                  </a:cubicBezTo>
                  <a:cubicBezTo>
                    <a:pt x="5918" y="4989"/>
                    <a:pt x="6061" y="4775"/>
                    <a:pt x="6144" y="4513"/>
                  </a:cubicBezTo>
                  <a:cubicBezTo>
                    <a:pt x="6287" y="4013"/>
                    <a:pt x="6073" y="3430"/>
                    <a:pt x="5644" y="3132"/>
                  </a:cubicBezTo>
                  <a:lnTo>
                    <a:pt x="5656" y="3132"/>
                  </a:lnTo>
                  <a:cubicBezTo>
                    <a:pt x="6037" y="3013"/>
                    <a:pt x="6334" y="2644"/>
                    <a:pt x="6489" y="2287"/>
                  </a:cubicBezTo>
                  <a:cubicBezTo>
                    <a:pt x="6656" y="1882"/>
                    <a:pt x="6668" y="1429"/>
                    <a:pt x="6513" y="1025"/>
                  </a:cubicBezTo>
                  <a:cubicBezTo>
                    <a:pt x="6358" y="608"/>
                    <a:pt x="6073" y="263"/>
                    <a:pt x="5692" y="48"/>
                  </a:cubicBezTo>
                  <a:cubicBezTo>
                    <a:pt x="5668" y="36"/>
                    <a:pt x="5644" y="25"/>
                    <a:pt x="5620" y="1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6"/>
            <p:cNvSpPr/>
            <p:nvPr/>
          </p:nvSpPr>
          <p:spPr>
            <a:xfrm>
              <a:off x="7141991" y="2359316"/>
              <a:ext cx="762271" cy="752069"/>
            </a:xfrm>
            <a:custGeom>
              <a:avLst/>
              <a:gdLst/>
              <a:ahLst/>
              <a:cxnLst/>
              <a:rect l="l" t="t" r="r" b="b"/>
              <a:pathLst>
                <a:path w="7621" h="7519" extrusionOk="0">
                  <a:moveTo>
                    <a:pt x="5324" y="0"/>
                  </a:moveTo>
                  <a:cubicBezTo>
                    <a:pt x="4686" y="0"/>
                    <a:pt x="3900" y="9"/>
                    <a:pt x="3287" y="21"/>
                  </a:cubicBezTo>
                  <a:cubicBezTo>
                    <a:pt x="2870" y="21"/>
                    <a:pt x="2537" y="21"/>
                    <a:pt x="2382" y="33"/>
                  </a:cubicBezTo>
                  <a:lnTo>
                    <a:pt x="2275" y="33"/>
                  </a:lnTo>
                  <a:lnTo>
                    <a:pt x="2263" y="45"/>
                  </a:lnTo>
                  <a:lnTo>
                    <a:pt x="906" y="1152"/>
                  </a:lnTo>
                  <a:lnTo>
                    <a:pt x="596" y="1950"/>
                  </a:lnTo>
                  <a:cubicBezTo>
                    <a:pt x="596" y="1962"/>
                    <a:pt x="572" y="2212"/>
                    <a:pt x="513" y="2545"/>
                  </a:cubicBezTo>
                  <a:cubicBezTo>
                    <a:pt x="429" y="3129"/>
                    <a:pt x="274" y="3998"/>
                    <a:pt x="120" y="4474"/>
                  </a:cubicBezTo>
                  <a:cubicBezTo>
                    <a:pt x="1" y="5177"/>
                    <a:pt x="239" y="6558"/>
                    <a:pt x="1382" y="7070"/>
                  </a:cubicBezTo>
                  <a:cubicBezTo>
                    <a:pt x="1584" y="7153"/>
                    <a:pt x="1787" y="7236"/>
                    <a:pt x="1989" y="7296"/>
                  </a:cubicBezTo>
                  <a:cubicBezTo>
                    <a:pt x="2037" y="7308"/>
                    <a:pt x="2084" y="7320"/>
                    <a:pt x="2120" y="7332"/>
                  </a:cubicBezTo>
                  <a:cubicBezTo>
                    <a:pt x="2640" y="7468"/>
                    <a:pt x="3156" y="7519"/>
                    <a:pt x="3625" y="7519"/>
                  </a:cubicBezTo>
                  <a:cubicBezTo>
                    <a:pt x="3972" y="7519"/>
                    <a:pt x="4294" y="7491"/>
                    <a:pt x="4573" y="7451"/>
                  </a:cubicBezTo>
                  <a:cubicBezTo>
                    <a:pt x="5406" y="7320"/>
                    <a:pt x="6382" y="6808"/>
                    <a:pt x="6668" y="6522"/>
                  </a:cubicBezTo>
                  <a:cubicBezTo>
                    <a:pt x="6954" y="6236"/>
                    <a:pt x="7359" y="5581"/>
                    <a:pt x="7359" y="5581"/>
                  </a:cubicBezTo>
                  <a:cubicBezTo>
                    <a:pt x="7359" y="5581"/>
                    <a:pt x="7621" y="4426"/>
                    <a:pt x="7621" y="3914"/>
                  </a:cubicBezTo>
                  <a:cubicBezTo>
                    <a:pt x="7621" y="3402"/>
                    <a:pt x="6549" y="104"/>
                    <a:pt x="6478" y="33"/>
                  </a:cubicBezTo>
                  <a:cubicBezTo>
                    <a:pt x="6454" y="9"/>
                    <a:pt x="5963" y="0"/>
                    <a:pt x="5324" y="0"/>
                  </a:cubicBezTo>
                  <a:close/>
                </a:path>
              </a:pathLst>
            </a:custGeom>
            <a:solidFill>
              <a:srgbClr val="FFC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6"/>
            <p:cNvSpPr/>
            <p:nvPr/>
          </p:nvSpPr>
          <p:spPr>
            <a:xfrm>
              <a:off x="7193203" y="2363717"/>
              <a:ext cx="675352" cy="379085"/>
            </a:xfrm>
            <a:custGeom>
              <a:avLst/>
              <a:gdLst/>
              <a:ahLst/>
              <a:cxnLst/>
              <a:rect l="l" t="t" r="r" b="b"/>
              <a:pathLst>
                <a:path w="6752" h="3790" extrusionOk="0">
                  <a:moveTo>
                    <a:pt x="1751" y="1"/>
                  </a:moveTo>
                  <a:lnTo>
                    <a:pt x="394" y="1108"/>
                  </a:lnTo>
                  <a:lnTo>
                    <a:pt x="84" y="1906"/>
                  </a:lnTo>
                  <a:cubicBezTo>
                    <a:pt x="84" y="1918"/>
                    <a:pt x="60" y="2168"/>
                    <a:pt x="1" y="2501"/>
                  </a:cubicBezTo>
                  <a:cubicBezTo>
                    <a:pt x="47" y="2507"/>
                    <a:pt x="96" y="2509"/>
                    <a:pt x="149" y="2509"/>
                  </a:cubicBezTo>
                  <a:cubicBezTo>
                    <a:pt x="572" y="2509"/>
                    <a:pt x="1191" y="2320"/>
                    <a:pt x="1763" y="1632"/>
                  </a:cubicBezTo>
                  <a:cubicBezTo>
                    <a:pt x="2215" y="2085"/>
                    <a:pt x="2549" y="2346"/>
                    <a:pt x="3061" y="2346"/>
                  </a:cubicBezTo>
                  <a:cubicBezTo>
                    <a:pt x="3418" y="2346"/>
                    <a:pt x="3799" y="2180"/>
                    <a:pt x="3799" y="2180"/>
                  </a:cubicBezTo>
                  <a:cubicBezTo>
                    <a:pt x="3799" y="2180"/>
                    <a:pt x="3953" y="2823"/>
                    <a:pt x="4418" y="2894"/>
                  </a:cubicBezTo>
                  <a:lnTo>
                    <a:pt x="4739" y="2894"/>
                  </a:lnTo>
                  <a:cubicBezTo>
                    <a:pt x="4739" y="2894"/>
                    <a:pt x="4739" y="3406"/>
                    <a:pt x="4977" y="3644"/>
                  </a:cubicBezTo>
                  <a:cubicBezTo>
                    <a:pt x="5087" y="3749"/>
                    <a:pt x="5320" y="3789"/>
                    <a:pt x="5558" y="3789"/>
                  </a:cubicBezTo>
                  <a:cubicBezTo>
                    <a:pt x="5860" y="3789"/>
                    <a:pt x="6171" y="3724"/>
                    <a:pt x="6251" y="3644"/>
                  </a:cubicBezTo>
                  <a:cubicBezTo>
                    <a:pt x="6394" y="3501"/>
                    <a:pt x="6751" y="2787"/>
                    <a:pt x="6751" y="2787"/>
                  </a:cubicBezTo>
                  <a:lnTo>
                    <a:pt x="5418" y="1275"/>
                  </a:lnTo>
                  <a:lnTo>
                    <a:pt x="4073" y="680"/>
                  </a:lnTo>
                  <a:lnTo>
                    <a:pt x="2703" y="156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rgbClr val="18234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6"/>
            <p:cNvSpPr/>
            <p:nvPr/>
          </p:nvSpPr>
          <p:spPr>
            <a:xfrm>
              <a:off x="7166997" y="2797420"/>
              <a:ext cx="139431" cy="68815"/>
            </a:xfrm>
            <a:custGeom>
              <a:avLst/>
              <a:gdLst/>
              <a:ahLst/>
              <a:cxnLst/>
              <a:rect l="l" t="t" r="r" b="b"/>
              <a:pathLst>
                <a:path w="1394" h="688" extrusionOk="0">
                  <a:moveTo>
                    <a:pt x="577" y="0"/>
                  </a:moveTo>
                  <a:cubicBezTo>
                    <a:pt x="280" y="0"/>
                    <a:pt x="45" y="109"/>
                    <a:pt x="24" y="261"/>
                  </a:cubicBezTo>
                  <a:cubicBezTo>
                    <a:pt x="1" y="451"/>
                    <a:pt x="286" y="630"/>
                    <a:pt x="656" y="677"/>
                  </a:cubicBezTo>
                  <a:cubicBezTo>
                    <a:pt x="711" y="685"/>
                    <a:pt x="765" y="688"/>
                    <a:pt x="817" y="688"/>
                  </a:cubicBezTo>
                  <a:cubicBezTo>
                    <a:pt x="1114" y="688"/>
                    <a:pt x="1350" y="578"/>
                    <a:pt x="1370" y="416"/>
                  </a:cubicBezTo>
                  <a:cubicBezTo>
                    <a:pt x="1394" y="237"/>
                    <a:pt x="1108" y="58"/>
                    <a:pt x="739" y="11"/>
                  </a:cubicBezTo>
                  <a:cubicBezTo>
                    <a:pt x="683" y="4"/>
                    <a:pt x="629" y="0"/>
                    <a:pt x="577" y="0"/>
                  </a:cubicBezTo>
                  <a:close/>
                </a:path>
              </a:pathLst>
            </a:custGeom>
            <a:solidFill>
              <a:srgbClr val="FF6D8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6"/>
            <p:cNvSpPr/>
            <p:nvPr/>
          </p:nvSpPr>
          <p:spPr>
            <a:xfrm>
              <a:off x="7320633" y="2825126"/>
              <a:ext cx="128429" cy="71116"/>
            </a:xfrm>
            <a:custGeom>
              <a:avLst/>
              <a:gdLst/>
              <a:ahLst/>
              <a:cxnLst/>
              <a:rect l="l" t="t" r="r" b="b"/>
              <a:pathLst>
                <a:path w="1284" h="711" extrusionOk="0">
                  <a:moveTo>
                    <a:pt x="406" y="1"/>
                  </a:moveTo>
                  <a:cubicBezTo>
                    <a:pt x="316" y="1"/>
                    <a:pt x="229" y="21"/>
                    <a:pt x="155" y="79"/>
                  </a:cubicBezTo>
                  <a:cubicBezTo>
                    <a:pt x="12" y="186"/>
                    <a:pt x="1" y="377"/>
                    <a:pt x="96" y="520"/>
                  </a:cubicBezTo>
                  <a:cubicBezTo>
                    <a:pt x="167" y="615"/>
                    <a:pt x="286" y="686"/>
                    <a:pt x="405" y="710"/>
                  </a:cubicBezTo>
                  <a:cubicBezTo>
                    <a:pt x="441" y="710"/>
                    <a:pt x="774" y="698"/>
                    <a:pt x="667" y="615"/>
                  </a:cubicBezTo>
                  <a:cubicBezTo>
                    <a:pt x="572" y="555"/>
                    <a:pt x="489" y="508"/>
                    <a:pt x="393" y="448"/>
                  </a:cubicBezTo>
                  <a:cubicBezTo>
                    <a:pt x="322" y="412"/>
                    <a:pt x="239" y="341"/>
                    <a:pt x="346" y="293"/>
                  </a:cubicBezTo>
                  <a:cubicBezTo>
                    <a:pt x="366" y="283"/>
                    <a:pt x="392" y="280"/>
                    <a:pt x="420" y="280"/>
                  </a:cubicBezTo>
                  <a:cubicBezTo>
                    <a:pt x="458" y="280"/>
                    <a:pt x="497" y="286"/>
                    <a:pt x="524" y="293"/>
                  </a:cubicBezTo>
                  <a:cubicBezTo>
                    <a:pt x="763" y="317"/>
                    <a:pt x="1001" y="400"/>
                    <a:pt x="1239" y="460"/>
                  </a:cubicBezTo>
                  <a:cubicBezTo>
                    <a:pt x="1243" y="461"/>
                    <a:pt x="1246" y="462"/>
                    <a:pt x="1250" y="462"/>
                  </a:cubicBezTo>
                  <a:cubicBezTo>
                    <a:pt x="1277" y="462"/>
                    <a:pt x="1284" y="422"/>
                    <a:pt x="1263" y="400"/>
                  </a:cubicBezTo>
                  <a:cubicBezTo>
                    <a:pt x="1132" y="234"/>
                    <a:pt x="953" y="139"/>
                    <a:pt x="739" y="67"/>
                  </a:cubicBezTo>
                  <a:cubicBezTo>
                    <a:pt x="639" y="34"/>
                    <a:pt x="520" y="1"/>
                    <a:pt x="406" y="1"/>
                  </a:cubicBezTo>
                  <a:close/>
                </a:path>
              </a:pathLst>
            </a:custGeom>
            <a:solidFill>
              <a:srgbClr val="182347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6"/>
            <p:cNvSpPr/>
            <p:nvPr/>
          </p:nvSpPr>
          <p:spPr>
            <a:xfrm>
              <a:off x="7422657" y="2880739"/>
              <a:ext cx="177940" cy="95822"/>
            </a:xfrm>
            <a:custGeom>
              <a:avLst/>
              <a:gdLst/>
              <a:ahLst/>
              <a:cxnLst/>
              <a:rect l="l" t="t" r="r" b="b"/>
              <a:pathLst>
                <a:path w="1779" h="958" extrusionOk="0">
                  <a:moveTo>
                    <a:pt x="1659" y="0"/>
                  </a:moveTo>
                  <a:cubicBezTo>
                    <a:pt x="1616" y="0"/>
                    <a:pt x="1573" y="26"/>
                    <a:pt x="1552" y="83"/>
                  </a:cubicBezTo>
                  <a:cubicBezTo>
                    <a:pt x="1505" y="214"/>
                    <a:pt x="1469" y="333"/>
                    <a:pt x="1374" y="452"/>
                  </a:cubicBezTo>
                  <a:cubicBezTo>
                    <a:pt x="1278" y="559"/>
                    <a:pt x="1136" y="654"/>
                    <a:pt x="993" y="690"/>
                  </a:cubicBezTo>
                  <a:cubicBezTo>
                    <a:pt x="890" y="718"/>
                    <a:pt x="790" y="729"/>
                    <a:pt x="693" y="729"/>
                  </a:cubicBezTo>
                  <a:cubicBezTo>
                    <a:pt x="498" y="729"/>
                    <a:pt x="310" y="682"/>
                    <a:pt x="112" y="618"/>
                  </a:cubicBezTo>
                  <a:cubicBezTo>
                    <a:pt x="102" y="613"/>
                    <a:pt x="92" y="611"/>
                    <a:pt x="83" y="611"/>
                  </a:cubicBezTo>
                  <a:cubicBezTo>
                    <a:pt x="29" y="611"/>
                    <a:pt x="1" y="695"/>
                    <a:pt x="52" y="726"/>
                  </a:cubicBezTo>
                  <a:cubicBezTo>
                    <a:pt x="250" y="876"/>
                    <a:pt x="504" y="957"/>
                    <a:pt x="755" y="957"/>
                  </a:cubicBezTo>
                  <a:cubicBezTo>
                    <a:pt x="882" y="957"/>
                    <a:pt x="1007" y="936"/>
                    <a:pt x="1124" y="892"/>
                  </a:cubicBezTo>
                  <a:cubicBezTo>
                    <a:pt x="1433" y="785"/>
                    <a:pt x="1779" y="475"/>
                    <a:pt x="1779" y="118"/>
                  </a:cubicBezTo>
                  <a:cubicBezTo>
                    <a:pt x="1772" y="44"/>
                    <a:pt x="1715" y="0"/>
                    <a:pt x="1659" y="0"/>
                  </a:cubicBezTo>
                  <a:close/>
                </a:path>
              </a:pathLst>
            </a:custGeom>
            <a:solidFill>
              <a:srgbClr val="182347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6"/>
            <p:cNvSpPr/>
            <p:nvPr/>
          </p:nvSpPr>
          <p:spPr>
            <a:xfrm>
              <a:off x="7146792" y="2259292"/>
              <a:ext cx="836088" cy="520217"/>
            </a:xfrm>
            <a:custGeom>
              <a:avLst/>
              <a:gdLst/>
              <a:ahLst/>
              <a:cxnLst/>
              <a:rect l="l" t="t" r="r" b="b"/>
              <a:pathLst>
                <a:path w="8359" h="5201" extrusionOk="0">
                  <a:moveTo>
                    <a:pt x="3764" y="0"/>
                  </a:moveTo>
                  <a:cubicBezTo>
                    <a:pt x="2894" y="0"/>
                    <a:pt x="1937" y="225"/>
                    <a:pt x="1227" y="616"/>
                  </a:cubicBezTo>
                  <a:cubicBezTo>
                    <a:pt x="727" y="902"/>
                    <a:pt x="310" y="1354"/>
                    <a:pt x="131" y="1914"/>
                  </a:cubicBezTo>
                  <a:cubicBezTo>
                    <a:pt x="48" y="2176"/>
                    <a:pt x="0" y="2497"/>
                    <a:pt x="84" y="2759"/>
                  </a:cubicBezTo>
                  <a:cubicBezTo>
                    <a:pt x="151" y="2961"/>
                    <a:pt x="280" y="3062"/>
                    <a:pt x="459" y="3062"/>
                  </a:cubicBezTo>
                  <a:cubicBezTo>
                    <a:pt x="502" y="3062"/>
                    <a:pt x="547" y="3057"/>
                    <a:pt x="596" y="3045"/>
                  </a:cubicBezTo>
                  <a:cubicBezTo>
                    <a:pt x="1060" y="2962"/>
                    <a:pt x="1560" y="2759"/>
                    <a:pt x="1905" y="2414"/>
                  </a:cubicBezTo>
                  <a:cubicBezTo>
                    <a:pt x="1961" y="2347"/>
                    <a:pt x="2205" y="2103"/>
                    <a:pt x="2196" y="1984"/>
                  </a:cubicBezTo>
                  <a:lnTo>
                    <a:pt x="2196" y="1984"/>
                  </a:lnTo>
                  <a:cubicBezTo>
                    <a:pt x="2413" y="2396"/>
                    <a:pt x="2873" y="2712"/>
                    <a:pt x="3310" y="2759"/>
                  </a:cubicBezTo>
                  <a:cubicBezTo>
                    <a:pt x="3360" y="2765"/>
                    <a:pt x="3409" y="2768"/>
                    <a:pt x="3459" y="2768"/>
                  </a:cubicBezTo>
                  <a:cubicBezTo>
                    <a:pt x="3733" y="2768"/>
                    <a:pt x="4009" y="2686"/>
                    <a:pt x="4251" y="2545"/>
                  </a:cubicBezTo>
                  <a:cubicBezTo>
                    <a:pt x="4334" y="2509"/>
                    <a:pt x="4406" y="2450"/>
                    <a:pt x="4489" y="2378"/>
                  </a:cubicBezTo>
                  <a:cubicBezTo>
                    <a:pt x="4489" y="2605"/>
                    <a:pt x="4560" y="2831"/>
                    <a:pt x="4715" y="3009"/>
                  </a:cubicBezTo>
                  <a:cubicBezTo>
                    <a:pt x="4894" y="3236"/>
                    <a:pt x="5144" y="3355"/>
                    <a:pt x="5430" y="3414"/>
                  </a:cubicBezTo>
                  <a:cubicBezTo>
                    <a:pt x="5501" y="3438"/>
                    <a:pt x="5584" y="3450"/>
                    <a:pt x="5680" y="3450"/>
                  </a:cubicBezTo>
                  <a:lnTo>
                    <a:pt x="5763" y="3450"/>
                  </a:lnTo>
                  <a:cubicBezTo>
                    <a:pt x="5596" y="3664"/>
                    <a:pt x="5525" y="3914"/>
                    <a:pt x="5620" y="4176"/>
                  </a:cubicBezTo>
                  <a:cubicBezTo>
                    <a:pt x="5727" y="4426"/>
                    <a:pt x="6001" y="4522"/>
                    <a:pt x="6263" y="4522"/>
                  </a:cubicBezTo>
                  <a:lnTo>
                    <a:pt x="6406" y="4522"/>
                  </a:lnTo>
                  <a:cubicBezTo>
                    <a:pt x="6442" y="4522"/>
                    <a:pt x="6477" y="4510"/>
                    <a:pt x="6513" y="4510"/>
                  </a:cubicBezTo>
                  <a:cubicBezTo>
                    <a:pt x="6465" y="4724"/>
                    <a:pt x="6561" y="4986"/>
                    <a:pt x="6775" y="5105"/>
                  </a:cubicBezTo>
                  <a:cubicBezTo>
                    <a:pt x="6886" y="5171"/>
                    <a:pt x="7001" y="5200"/>
                    <a:pt x="7114" y="5200"/>
                  </a:cubicBezTo>
                  <a:cubicBezTo>
                    <a:pt x="7450" y="5200"/>
                    <a:pt x="7770" y="4946"/>
                    <a:pt x="7930" y="4653"/>
                  </a:cubicBezTo>
                  <a:cubicBezTo>
                    <a:pt x="8358" y="3891"/>
                    <a:pt x="8204" y="2867"/>
                    <a:pt x="7799" y="2093"/>
                  </a:cubicBezTo>
                  <a:cubicBezTo>
                    <a:pt x="7668" y="1843"/>
                    <a:pt x="7501" y="1616"/>
                    <a:pt x="7323" y="1438"/>
                  </a:cubicBezTo>
                  <a:cubicBezTo>
                    <a:pt x="6573" y="676"/>
                    <a:pt x="5644" y="295"/>
                    <a:pt x="4608" y="81"/>
                  </a:cubicBezTo>
                  <a:cubicBezTo>
                    <a:pt x="4345" y="26"/>
                    <a:pt x="4059" y="0"/>
                    <a:pt x="3764" y="0"/>
                  </a:cubicBezTo>
                  <a:close/>
                </a:path>
              </a:pathLst>
            </a:custGeom>
            <a:solidFill>
              <a:srgbClr val="A14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6"/>
            <p:cNvSpPr/>
            <p:nvPr/>
          </p:nvSpPr>
          <p:spPr>
            <a:xfrm>
              <a:off x="7352841" y="2371719"/>
              <a:ext cx="630042" cy="407792"/>
            </a:xfrm>
            <a:custGeom>
              <a:avLst/>
              <a:gdLst/>
              <a:ahLst/>
              <a:cxnLst/>
              <a:rect l="l" t="t" r="r" b="b"/>
              <a:pathLst>
                <a:path w="6299" h="4077" extrusionOk="0">
                  <a:moveTo>
                    <a:pt x="118" y="1"/>
                  </a:moveTo>
                  <a:cubicBezTo>
                    <a:pt x="79" y="1"/>
                    <a:pt x="42" y="25"/>
                    <a:pt x="36" y="76"/>
                  </a:cubicBezTo>
                  <a:cubicBezTo>
                    <a:pt x="0" y="338"/>
                    <a:pt x="36" y="611"/>
                    <a:pt x="131" y="850"/>
                  </a:cubicBezTo>
                  <a:cubicBezTo>
                    <a:pt x="262" y="1159"/>
                    <a:pt x="512" y="1421"/>
                    <a:pt x="833" y="1588"/>
                  </a:cubicBezTo>
                  <a:cubicBezTo>
                    <a:pt x="1023" y="1678"/>
                    <a:pt x="1240" y="1718"/>
                    <a:pt x="1455" y="1718"/>
                  </a:cubicBezTo>
                  <a:cubicBezTo>
                    <a:pt x="1551" y="1718"/>
                    <a:pt x="1646" y="1710"/>
                    <a:pt x="1738" y="1695"/>
                  </a:cubicBezTo>
                  <a:cubicBezTo>
                    <a:pt x="1929" y="1647"/>
                    <a:pt x="2167" y="1576"/>
                    <a:pt x="2334" y="1445"/>
                  </a:cubicBezTo>
                  <a:cubicBezTo>
                    <a:pt x="2357" y="1683"/>
                    <a:pt x="2488" y="1897"/>
                    <a:pt x="2667" y="2052"/>
                  </a:cubicBezTo>
                  <a:cubicBezTo>
                    <a:pt x="2872" y="2216"/>
                    <a:pt x="3191" y="2336"/>
                    <a:pt x="3481" y="2336"/>
                  </a:cubicBezTo>
                  <a:cubicBezTo>
                    <a:pt x="3528" y="2336"/>
                    <a:pt x="3575" y="2333"/>
                    <a:pt x="3620" y="2326"/>
                  </a:cubicBezTo>
                  <a:cubicBezTo>
                    <a:pt x="3631" y="2326"/>
                    <a:pt x="3655" y="2326"/>
                    <a:pt x="3679" y="2314"/>
                  </a:cubicBezTo>
                  <a:lnTo>
                    <a:pt x="3679" y="2314"/>
                  </a:lnTo>
                  <a:cubicBezTo>
                    <a:pt x="3667" y="2326"/>
                    <a:pt x="3667" y="2326"/>
                    <a:pt x="3667" y="2326"/>
                  </a:cubicBezTo>
                  <a:cubicBezTo>
                    <a:pt x="3500" y="2564"/>
                    <a:pt x="3370" y="2826"/>
                    <a:pt x="3548" y="3112"/>
                  </a:cubicBezTo>
                  <a:cubicBezTo>
                    <a:pt x="3662" y="3299"/>
                    <a:pt x="3886" y="3404"/>
                    <a:pt x="4107" y="3404"/>
                  </a:cubicBezTo>
                  <a:cubicBezTo>
                    <a:pt x="4139" y="3404"/>
                    <a:pt x="4171" y="3402"/>
                    <a:pt x="4203" y="3398"/>
                  </a:cubicBezTo>
                  <a:cubicBezTo>
                    <a:pt x="4251" y="3398"/>
                    <a:pt x="4286" y="3386"/>
                    <a:pt x="4334" y="3374"/>
                  </a:cubicBezTo>
                  <a:cubicBezTo>
                    <a:pt x="4334" y="3374"/>
                    <a:pt x="4346" y="3386"/>
                    <a:pt x="4346" y="3398"/>
                  </a:cubicBezTo>
                  <a:cubicBezTo>
                    <a:pt x="4382" y="3398"/>
                    <a:pt x="4417" y="3386"/>
                    <a:pt x="4453" y="3386"/>
                  </a:cubicBezTo>
                  <a:cubicBezTo>
                    <a:pt x="4405" y="3600"/>
                    <a:pt x="4501" y="3862"/>
                    <a:pt x="4715" y="3981"/>
                  </a:cubicBezTo>
                  <a:cubicBezTo>
                    <a:pt x="4826" y="4047"/>
                    <a:pt x="4941" y="4076"/>
                    <a:pt x="5054" y="4076"/>
                  </a:cubicBezTo>
                  <a:cubicBezTo>
                    <a:pt x="5390" y="4076"/>
                    <a:pt x="5710" y="3822"/>
                    <a:pt x="5870" y="3529"/>
                  </a:cubicBezTo>
                  <a:cubicBezTo>
                    <a:pt x="6298" y="2767"/>
                    <a:pt x="6144" y="1743"/>
                    <a:pt x="5739" y="969"/>
                  </a:cubicBezTo>
                  <a:cubicBezTo>
                    <a:pt x="5596" y="1135"/>
                    <a:pt x="5310" y="1183"/>
                    <a:pt x="5108" y="1183"/>
                  </a:cubicBezTo>
                  <a:cubicBezTo>
                    <a:pt x="4846" y="1183"/>
                    <a:pt x="4620" y="1076"/>
                    <a:pt x="4453" y="862"/>
                  </a:cubicBezTo>
                  <a:cubicBezTo>
                    <a:pt x="4430" y="838"/>
                    <a:pt x="4397" y="825"/>
                    <a:pt x="4367" y="825"/>
                  </a:cubicBezTo>
                  <a:cubicBezTo>
                    <a:pt x="4350" y="825"/>
                    <a:pt x="4335" y="829"/>
                    <a:pt x="4322" y="838"/>
                  </a:cubicBezTo>
                  <a:lnTo>
                    <a:pt x="4274" y="838"/>
                  </a:lnTo>
                  <a:cubicBezTo>
                    <a:pt x="4105" y="870"/>
                    <a:pt x="3935" y="899"/>
                    <a:pt x="3765" y="899"/>
                  </a:cubicBezTo>
                  <a:cubicBezTo>
                    <a:pt x="3626" y="899"/>
                    <a:pt x="3486" y="880"/>
                    <a:pt x="3346" y="826"/>
                  </a:cubicBezTo>
                  <a:cubicBezTo>
                    <a:pt x="3096" y="731"/>
                    <a:pt x="2822" y="528"/>
                    <a:pt x="2703" y="278"/>
                  </a:cubicBezTo>
                  <a:cubicBezTo>
                    <a:pt x="2691" y="242"/>
                    <a:pt x="2667" y="219"/>
                    <a:pt x="2631" y="219"/>
                  </a:cubicBezTo>
                  <a:cubicBezTo>
                    <a:pt x="2614" y="184"/>
                    <a:pt x="2565" y="162"/>
                    <a:pt x="2521" y="162"/>
                  </a:cubicBezTo>
                  <a:cubicBezTo>
                    <a:pt x="2505" y="162"/>
                    <a:pt x="2489" y="165"/>
                    <a:pt x="2477" y="171"/>
                  </a:cubicBezTo>
                  <a:cubicBezTo>
                    <a:pt x="2381" y="230"/>
                    <a:pt x="2310" y="326"/>
                    <a:pt x="2227" y="409"/>
                  </a:cubicBezTo>
                  <a:cubicBezTo>
                    <a:pt x="2143" y="492"/>
                    <a:pt x="2048" y="564"/>
                    <a:pt x="1941" y="635"/>
                  </a:cubicBezTo>
                  <a:cubicBezTo>
                    <a:pt x="1726" y="778"/>
                    <a:pt x="1488" y="873"/>
                    <a:pt x="1226" y="885"/>
                  </a:cubicBezTo>
                  <a:cubicBezTo>
                    <a:pt x="1195" y="888"/>
                    <a:pt x="1164" y="890"/>
                    <a:pt x="1133" y="890"/>
                  </a:cubicBezTo>
                  <a:cubicBezTo>
                    <a:pt x="917" y="890"/>
                    <a:pt x="714" y="818"/>
                    <a:pt x="548" y="683"/>
                  </a:cubicBezTo>
                  <a:cubicBezTo>
                    <a:pt x="369" y="540"/>
                    <a:pt x="333" y="350"/>
                    <a:pt x="238" y="171"/>
                  </a:cubicBezTo>
                  <a:cubicBezTo>
                    <a:pt x="262" y="111"/>
                    <a:pt x="238" y="64"/>
                    <a:pt x="202" y="52"/>
                  </a:cubicBezTo>
                  <a:cubicBezTo>
                    <a:pt x="186" y="19"/>
                    <a:pt x="151" y="1"/>
                    <a:pt x="118" y="1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6"/>
            <p:cNvSpPr/>
            <p:nvPr/>
          </p:nvSpPr>
          <p:spPr>
            <a:xfrm>
              <a:off x="7460266" y="2656686"/>
              <a:ext cx="194744" cy="41209"/>
            </a:xfrm>
            <a:custGeom>
              <a:avLst/>
              <a:gdLst/>
              <a:ahLst/>
              <a:cxnLst/>
              <a:rect l="l" t="t" r="r" b="b"/>
              <a:pathLst>
                <a:path w="1947" h="412" extrusionOk="0">
                  <a:moveTo>
                    <a:pt x="140" y="0"/>
                  </a:moveTo>
                  <a:cubicBezTo>
                    <a:pt x="31" y="0"/>
                    <a:pt x="0" y="158"/>
                    <a:pt x="69" y="227"/>
                  </a:cubicBezTo>
                  <a:cubicBezTo>
                    <a:pt x="224" y="382"/>
                    <a:pt x="462" y="411"/>
                    <a:pt x="683" y="411"/>
                  </a:cubicBezTo>
                  <a:cubicBezTo>
                    <a:pt x="751" y="411"/>
                    <a:pt x="817" y="408"/>
                    <a:pt x="879" y="406"/>
                  </a:cubicBezTo>
                  <a:cubicBezTo>
                    <a:pt x="1042" y="393"/>
                    <a:pt x="1202" y="383"/>
                    <a:pt x="1360" y="383"/>
                  </a:cubicBezTo>
                  <a:cubicBezTo>
                    <a:pt x="1490" y="383"/>
                    <a:pt x="1619" y="390"/>
                    <a:pt x="1748" y="406"/>
                  </a:cubicBezTo>
                  <a:cubicBezTo>
                    <a:pt x="1752" y="406"/>
                    <a:pt x="1757" y="406"/>
                    <a:pt x="1762" y="406"/>
                  </a:cubicBezTo>
                  <a:cubicBezTo>
                    <a:pt x="1863" y="406"/>
                    <a:pt x="1946" y="283"/>
                    <a:pt x="1855" y="203"/>
                  </a:cubicBezTo>
                  <a:cubicBezTo>
                    <a:pt x="1680" y="56"/>
                    <a:pt x="1456" y="16"/>
                    <a:pt x="1232" y="16"/>
                  </a:cubicBezTo>
                  <a:cubicBezTo>
                    <a:pt x="1165" y="16"/>
                    <a:pt x="1099" y="19"/>
                    <a:pt x="1033" y="25"/>
                  </a:cubicBezTo>
                  <a:cubicBezTo>
                    <a:pt x="879" y="25"/>
                    <a:pt x="736" y="37"/>
                    <a:pt x="593" y="37"/>
                  </a:cubicBezTo>
                  <a:cubicBezTo>
                    <a:pt x="438" y="37"/>
                    <a:pt x="295" y="1"/>
                    <a:pt x="152" y="1"/>
                  </a:cubicBezTo>
                  <a:cubicBezTo>
                    <a:pt x="148" y="0"/>
                    <a:pt x="144" y="0"/>
                    <a:pt x="140" y="0"/>
                  </a:cubicBezTo>
                  <a:close/>
                </a:path>
              </a:pathLst>
            </a:custGeom>
            <a:solidFill>
              <a:srgbClr val="A14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6"/>
            <p:cNvSpPr/>
            <p:nvPr/>
          </p:nvSpPr>
          <p:spPr>
            <a:xfrm>
              <a:off x="7205506" y="2653086"/>
              <a:ext cx="142432" cy="35308"/>
            </a:xfrm>
            <a:custGeom>
              <a:avLst/>
              <a:gdLst/>
              <a:ahLst/>
              <a:cxnLst/>
              <a:rect l="l" t="t" r="r" b="b"/>
              <a:pathLst>
                <a:path w="1424" h="353" extrusionOk="0">
                  <a:moveTo>
                    <a:pt x="1328" y="0"/>
                  </a:moveTo>
                  <a:cubicBezTo>
                    <a:pt x="1325" y="0"/>
                    <a:pt x="1322" y="1"/>
                    <a:pt x="1318" y="1"/>
                  </a:cubicBezTo>
                  <a:cubicBezTo>
                    <a:pt x="1211" y="1"/>
                    <a:pt x="1104" y="25"/>
                    <a:pt x="997" y="37"/>
                  </a:cubicBezTo>
                  <a:cubicBezTo>
                    <a:pt x="890" y="37"/>
                    <a:pt x="782" y="25"/>
                    <a:pt x="675" y="13"/>
                  </a:cubicBezTo>
                  <a:cubicBezTo>
                    <a:pt x="639" y="11"/>
                    <a:pt x="602" y="10"/>
                    <a:pt x="565" y="10"/>
                  </a:cubicBezTo>
                  <a:cubicBezTo>
                    <a:pt x="386" y="10"/>
                    <a:pt x="206" y="41"/>
                    <a:pt x="68" y="180"/>
                  </a:cubicBezTo>
                  <a:cubicBezTo>
                    <a:pt x="0" y="247"/>
                    <a:pt x="61" y="347"/>
                    <a:pt x="128" y="347"/>
                  </a:cubicBezTo>
                  <a:cubicBezTo>
                    <a:pt x="132" y="347"/>
                    <a:pt x="136" y="347"/>
                    <a:pt x="140" y="346"/>
                  </a:cubicBezTo>
                  <a:cubicBezTo>
                    <a:pt x="224" y="332"/>
                    <a:pt x="308" y="328"/>
                    <a:pt x="392" y="328"/>
                  </a:cubicBezTo>
                  <a:cubicBezTo>
                    <a:pt x="522" y="328"/>
                    <a:pt x="652" y="339"/>
                    <a:pt x="782" y="346"/>
                  </a:cubicBezTo>
                  <a:cubicBezTo>
                    <a:pt x="830" y="349"/>
                    <a:pt x="881" y="352"/>
                    <a:pt x="934" y="352"/>
                  </a:cubicBezTo>
                  <a:cubicBezTo>
                    <a:pt x="1092" y="352"/>
                    <a:pt x="1262" y="326"/>
                    <a:pt x="1378" y="192"/>
                  </a:cubicBezTo>
                  <a:cubicBezTo>
                    <a:pt x="1424" y="134"/>
                    <a:pt x="1403" y="0"/>
                    <a:pt x="1328" y="0"/>
                  </a:cubicBezTo>
                  <a:close/>
                </a:path>
              </a:pathLst>
            </a:custGeom>
            <a:solidFill>
              <a:srgbClr val="A14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6"/>
            <p:cNvSpPr/>
            <p:nvPr/>
          </p:nvSpPr>
          <p:spPr>
            <a:xfrm>
              <a:off x="7587396" y="2791318"/>
              <a:ext cx="160836" cy="67915"/>
            </a:xfrm>
            <a:custGeom>
              <a:avLst/>
              <a:gdLst/>
              <a:ahLst/>
              <a:cxnLst/>
              <a:rect l="l" t="t" r="r" b="b"/>
              <a:pathLst>
                <a:path w="1608" h="679" extrusionOk="0">
                  <a:moveTo>
                    <a:pt x="798" y="0"/>
                  </a:moveTo>
                  <a:cubicBezTo>
                    <a:pt x="358" y="0"/>
                    <a:pt x="1" y="155"/>
                    <a:pt x="1" y="334"/>
                  </a:cubicBezTo>
                  <a:cubicBezTo>
                    <a:pt x="1" y="524"/>
                    <a:pt x="358" y="679"/>
                    <a:pt x="798" y="679"/>
                  </a:cubicBezTo>
                  <a:cubicBezTo>
                    <a:pt x="1251" y="679"/>
                    <a:pt x="1608" y="524"/>
                    <a:pt x="1608" y="334"/>
                  </a:cubicBezTo>
                  <a:cubicBezTo>
                    <a:pt x="1608" y="155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FF6D8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6"/>
            <p:cNvSpPr/>
            <p:nvPr/>
          </p:nvSpPr>
          <p:spPr>
            <a:xfrm>
              <a:off x="7818451" y="2642083"/>
              <a:ext cx="308569" cy="286965"/>
            </a:xfrm>
            <a:custGeom>
              <a:avLst/>
              <a:gdLst/>
              <a:ahLst/>
              <a:cxnLst/>
              <a:rect l="l" t="t" r="r" b="b"/>
              <a:pathLst>
                <a:path w="3085" h="2869" extrusionOk="0">
                  <a:moveTo>
                    <a:pt x="1817" y="0"/>
                  </a:moveTo>
                  <a:cubicBezTo>
                    <a:pt x="852" y="0"/>
                    <a:pt x="0" y="1754"/>
                    <a:pt x="0" y="1754"/>
                  </a:cubicBezTo>
                  <a:lnTo>
                    <a:pt x="286" y="2373"/>
                  </a:lnTo>
                  <a:cubicBezTo>
                    <a:pt x="286" y="2462"/>
                    <a:pt x="451" y="2869"/>
                    <a:pt x="961" y="2869"/>
                  </a:cubicBezTo>
                  <a:cubicBezTo>
                    <a:pt x="1000" y="2869"/>
                    <a:pt x="1041" y="2867"/>
                    <a:pt x="1084" y="2861"/>
                  </a:cubicBezTo>
                  <a:cubicBezTo>
                    <a:pt x="1691" y="2790"/>
                    <a:pt x="2036" y="2457"/>
                    <a:pt x="2263" y="2111"/>
                  </a:cubicBezTo>
                  <a:cubicBezTo>
                    <a:pt x="2477" y="1766"/>
                    <a:pt x="3084" y="314"/>
                    <a:pt x="2024" y="28"/>
                  </a:cubicBezTo>
                  <a:cubicBezTo>
                    <a:pt x="1955" y="9"/>
                    <a:pt x="1886" y="0"/>
                    <a:pt x="1817" y="0"/>
                  </a:cubicBezTo>
                  <a:close/>
                </a:path>
              </a:pathLst>
            </a:custGeom>
            <a:solidFill>
              <a:srgbClr val="FFC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6"/>
            <p:cNvSpPr/>
            <p:nvPr/>
          </p:nvSpPr>
          <p:spPr>
            <a:xfrm>
              <a:off x="7467168" y="4507424"/>
              <a:ext cx="396589" cy="108724"/>
            </a:xfrm>
            <a:custGeom>
              <a:avLst/>
              <a:gdLst/>
              <a:ahLst/>
              <a:cxnLst/>
              <a:rect l="l" t="t" r="r" b="b"/>
              <a:pathLst>
                <a:path w="3965" h="1087" extrusionOk="0">
                  <a:moveTo>
                    <a:pt x="691" y="0"/>
                  </a:moveTo>
                  <a:cubicBezTo>
                    <a:pt x="691" y="0"/>
                    <a:pt x="500" y="167"/>
                    <a:pt x="322" y="381"/>
                  </a:cubicBezTo>
                  <a:cubicBezTo>
                    <a:pt x="155" y="584"/>
                    <a:pt x="0" y="834"/>
                    <a:pt x="0" y="1060"/>
                  </a:cubicBezTo>
                  <a:cubicBezTo>
                    <a:pt x="162" y="1079"/>
                    <a:pt x="336" y="1086"/>
                    <a:pt x="556" y="1086"/>
                  </a:cubicBezTo>
                  <a:cubicBezTo>
                    <a:pt x="1144" y="1086"/>
                    <a:pt x="2060" y="1036"/>
                    <a:pt x="3965" y="1036"/>
                  </a:cubicBezTo>
                  <a:cubicBezTo>
                    <a:pt x="3965" y="1012"/>
                    <a:pt x="3965" y="976"/>
                    <a:pt x="3965" y="929"/>
                  </a:cubicBezTo>
                  <a:cubicBezTo>
                    <a:pt x="3965" y="845"/>
                    <a:pt x="3953" y="738"/>
                    <a:pt x="3953" y="595"/>
                  </a:cubicBezTo>
                  <a:lnTo>
                    <a:pt x="691" y="0"/>
                  </a:ln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6"/>
            <p:cNvSpPr/>
            <p:nvPr/>
          </p:nvSpPr>
          <p:spPr>
            <a:xfrm>
              <a:off x="7026463" y="4475217"/>
              <a:ext cx="415694" cy="109425"/>
            </a:xfrm>
            <a:custGeom>
              <a:avLst/>
              <a:gdLst/>
              <a:ahLst/>
              <a:cxnLst/>
              <a:rect l="l" t="t" r="r" b="b"/>
              <a:pathLst>
                <a:path w="4156" h="1094" extrusionOk="0">
                  <a:moveTo>
                    <a:pt x="1203" y="1"/>
                  </a:moveTo>
                  <a:cubicBezTo>
                    <a:pt x="1203" y="1"/>
                    <a:pt x="941" y="144"/>
                    <a:pt x="667" y="334"/>
                  </a:cubicBezTo>
                  <a:cubicBezTo>
                    <a:pt x="346" y="560"/>
                    <a:pt x="1" y="870"/>
                    <a:pt x="1" y="1072"/>
                  </a:cubicBezTo>
                  <a:cubicBezTo>
                    <a:pt x="183" y="1088"/>
                    <a:pt x="706" y="1093"/>
                    <a:pt x="1321" y="1093"/>
                  </a:cubicBezTo>
                  <a:cubicBezTo>
                    <a:pt x="2553" y="1093"/>
                    <a:pt x="4156" y="1072"/>
                    <a:pt x="4156" y="1072"/>
                  </a:cubicBezTo>
                  <a:lnTo>
                    <a:pt x="4156" y="977"/>
                  </a:lnTo>
                  <a:lnTo>
                    <a:pt x="4132" y="501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6"/>
            <p:cNvSpPr/>
            <p:nvPr/>
          </p:nvSpPr>
          <p:spPr>
            <a:xfrm>
              <a:off x="7093179" y="4475217"/>
              <a:ext cx="348979" cy="97722"/>
            </a:xfrm>
            <a:custGeom>
              <a:avLst/>
              <a:gdLst/>
              <a:ahLst/>
              <a:cxnLst/>
              <a:rect l="l" t="t" r="r" b="b"/>
              <a:pathLst>
                <a:path w="3489" h="977" extrusionOk="0">
                  <a:moveTo>
                    <a:pt x="536" y="1"/>
                  </a:moveTo>
                  <a:cubicBezTo>
                    <a:pt x="536" y="1"/>
                    <a:pt x="274" y="144"/>
                    <a:pt x="0" y="334"/>
                  </a:cubicBezTo>
                  <a:cubicBezTo>
                    <a:pt x="691" y="417"/>
                    <a:pt x="3168" y="917"/>
                    <a:pt x="3489" y="977"/>
                  </a:cubicBezTo>
                  <a:lnTo>
                    <a:pt x="3465" y="501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18234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6"/>
            <p:cNvSpPr/>
            <p:nvPr/>
          </p:nvSpPr>
          <p:spPr>
            <a:xfrm>
              <a:off x="7449263" y="4139537"/>
              <a:ext cx="281163" cy="112225"/>
            </a:xfrm>
            <a:custGeom>
              <a:avLst/>
              <a:gdLst/>
              <a:ahLst/>
              <a:cxnLst/>
              <a:rect l="l" t="t" r="r" b="b"/>
              <a:pathLst>
                <a:path w="2811" h="1122" extrusionOk="0">
                  <a:moveTo>
                    <a:pt x="1928" y="1"/>
                  </a:moveTo>
                  <a:cubicBezTo>
                    <a:pt x="1443" y="1"/>
                    <a:pt x="228" y="474"/>
                    <a:pt x="179" y="523"/>
                  </a:cubicBezTo>
                  <a:cubicBezTo>
                    <a:pt x="179" y="523"/>
                    <a:pt x="0" y="809"/>
                    <a:pt x="120" y="928"/>
                  </a:cubicBezTo>
                  <a:cubicBezTo>
                    <a:pt x="192" y="1000"/>
                    <a:pt x="933" y="1122"/>
                    <a:pt x="1581" y="1122"/>
                  </a:cubicBezTo>
                  <a:cubicBezTo>
                    <a:pt x="1996" y="1122"/>
                    <a:pt x="2373" y="1072"/>
                    <a:pt x="2513" y="928"/>
                  </a:cubicBezTo>
                  <a:cubicBezTo>
                    <a:pt x="2810" y="630"/>
                    <a:pt x="1669" y="605"/>
                    <a:pt x="1281" y="605"/>
                  </a:cubicBezTo>
                  <a:cubicBezTo>
                    <a:pt x="1203" y="605"/>
                    <a:pt x="1155" y="606"/>
                    <a:pt x="1155" y="606"/>
                  </a:cubicBezTo>
                  <a:cubicBezTo>
                    <a:pt x="1155" y="606"/>
                    <a:pt x="2251" y="356"/>
                    <a:pt x="2120" y="71"/>
                  </a:cubicBezTo>
                  <a:cubicBezTo>
                    <a:pt x="2099" y="21"/>
                    <a:pt x="2030" y="1"/>
                    <a:pt x="1928" y="1"/>
                  </a:cubicBezTo>
                  <a:close/>
                </a:path>
              </a:pathLst>
            </a:custGeom>
            <a:solidFill>
              <a:srgbClr val="18234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6"/>
            <p:cNvSpPr/>
            <p:nvPr/>
          </p:nvSpPr>
          <p:spPr>
            <a:xfrm>
              <a:off x="7499275" y="4507424"/>
              <a:ext cx="364482" cy="92921"/>
            </a:xfrm>
            <a:custGeom>
              <a:avLst/>
              <a:gdLst/>
              <a:ahLst/>
              <a:cxnLst/>
              <a:rect l="l" t="t" r="r" b="b"/>
              <a:pathLst>
                <a:path w="3644" h="929" extrusionOk="0">
                  <a:moveTo>
                    <a:pt x="370" y="0"/>
                  </a:moveTo>
                  <a:cubicBezTo>
                    <a:pt x="370" y="0"/>
                    <a:pt x="179" y="167"/>
                    <a:pt x="1" y="381"/>
                  </a:cubicBezTo>
                  <a:lnTo>
                    <a:pt x="3644" y="929"/>
                  </a:lnTo>
                  <a:cubicBezTo>
                    <a:pt x="3644" y="845"/>
                    <a:pt x="3632" y="738"/>
                    <a:pt x="3632" y="595"/>
                  </a:cubicBezTo>
                  <a:lnTo>
                    <a:pt x="370" y="0"/>
                  </a:lnTo>
                  <a:close/>
                </a:path>
              </a:pathLst>
            </a:custGeom>
            <a:solidFill>
              <a:srgbClr val="18234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6"/>
            <p:cNvSpPr/>
            <p:nvPr/>
          </p:nvSpPr>
          <p:spPr>
            <a:xfrm>
              <a:off x="7172998" y="3583006"/>
              <a:ext cx="459303" cy="307369"/>
            </a:xfrm>
            <a:custGeom>
              <a:avLst/>
              <a:gdLst/>
              <a:ahLst/>
              <a:cxnLst/>
              <a:rect l="l" t="t" r="r" b="b"/>
              <a:pathLst>
                <a:path w="4592" h="3073" extrusionOk="0">
                  <a:moveTo>
                    <a:pt x="3960" y="1"/>
                  </a:moveTo>
                  <a:cubicBezTo>
                    <a:pt x="3347" y="1"/>
                    <a:pt x="2577" y="1539"/>
                    <a:pt x="1739" y="1539"/>
                  </a:cubicBezTo>
                  <a:cubicBezTo>
                    <a:pt x="1012" y="1539"/>
                    <a:pt x="790" y="830"/>
                    <a:pt x="515" y="830"/>
                  </a:cubicBezTo>
                  <a:cubicBezTo>
                    <a:pt x="465" y="830"/>
                    <a:pt x="414" y="853"/>
                    <a:pt x="357" y="908"/>
                  </a:cubicBezTo>
                  <a:cubicBezTo>
                    <a:pt x="0" y="1277"/>
                    <a:pt x="560" y="2718"/>
                    <a:pt x="1334" y="3051"/>
                  </a:cubicBezTo>
                  <a:cubicBezTo>
                    <a:pt x="1370" y="3066"/>
                    <a:pt x="1409" y="3073"/>
                    <a:pt x="1452" y="3073"/>
                  </a:cubicBezTo>
                  <a:cubicBezTo>
                    <a:pt x="2333" y="3073"/>
                    <a:pt x="4591" y="60"/>
                    <a:pt x="4001" y="3"/>
                  </a:cubicBezTo>
                  <a:cubicBezTo>
                    <a:pt x="3987" y="1"/>
                    <a:pt x="3974" y="1"/>
                    <a:pt x="3960" y="1"/>
                  </a:cubicBezTo>
                  <a:close/>
                </a:path>
              </a:pathLst>
            </a:custGeom>
            <a:solidFill>
              <a:srgbClr val="18234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6"/>
            <p:cNvSpPr/>
            <p:nvPr/>
          </p:nvSpPr>
          <p:spPr>
            <a:xfrm>
              <a:off x="7025263" y="4507424"/>
              <a:ext cx="182341" cy="81018"/>
            </a:xfrm>
            <a:custGeom>
              <a:avLst/>
              <a:gdLst/>
              <a:ahLst/>
              <a:cxnLst/>
              <a:rect l="l" t="t" r="r" b="b"/>
              <a:pathLst>
                <a:path w="1823" h="810" extrusionOk="0">
                  <a:moveTo>
                    <a:pt x="1" y="0"/>
                  </a:moveTo>
                  <a:lnTo>
                    <a:pt x="239" y="500"/>
                  </a:lnTo>
                  <a:cubicBezTo>
                    <a:pt x="334" y="691"/>
                    <a:pt x="537" y="810"/>
                    <a:pt x="751" y="810"/>
                  </a:cubicBezTo>
                  <a:lnTo>
                    <a:pt x="1180" y="786"/>
                  </a:lnTo>
                  <a:cubicBezTo>
                    <a:pt x="1572" y="774"/>
                    <a:pt x="1822" y="357"/>
                    <a:pt x="1644" y="0"/>
                  </a:cubicBezTo>
                  <a:close/>
                </a:path>
              </a:pathLst>
            </a:custGeom>
            <a:solidFill>
              <a:srgbClr val="291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6"/>
            <p:cNvSpPr/>
            <p:nvPr/>
          </p:nvSpPr>
          <p:spPr>
            <a:xfrm>
              <a:off x="6285788" y="2779415"/>
              <a:ext cx="164437" cy="146533"/>
            </a:xfrm>
            <a:custGeom>
              <a:avLst/>
              <a:gdLst/>
              <a:ahLst/>
              <a:cxnLst/>
              <a:rect l="l" t="t" r="r" b="b"/>
              <a:pathLst>
                <a:path w="1644" h="1465" extrusionOk="0">
                  <a:moveTo>
                    <a:pt x="0" y="0"/>
                  </a:moveTo>
                  <a:lnTo>
                    <a:pt x="36" y="1465"/>
                  </a:lnTo>
                  <a:lnTo>
                    <a:pt x="1643" y="1393"/>
                  </a:lnTo>
                  <a:lnTo>
                    <a:pt x="1631" y="1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1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6"/>
            <p:cNvSpPr/>
            <p:nvPr/>
          </p:nvSpPr>
          <p:spPr>
            <a:xfrm>
              <a:off x="6074938" y="2942554"/>
              <a:ext cx="85819" cy="78718"/>
            </a:xfrm>
            <a:custGeom>
              <a:avLst/>
              <a:gdLst/>
              <a:ahLst/>
              <a:cxnLst/>
              <a:rect l="l" t="t" r="r" b="b"/>
              <a:pathLst>
                <a:path w="858" h="787" extrusionOk="0">
                  <a:moveTo>
                    <a:pt x="263" y="0"/>
                  </a:moveTo>
                  <a:lnTo>
                    <a:pt x="1" y="608"/>
                  </a:lnTo>
                  <a:lnTo>
                    <a:pt x="620" y="786"/>
                  </a:lnTo>
                  <a:lnTo>
                    <a:pt x="858" y="227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291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6"/>
            <p:cNvSpPr/>
            <p:nvPr/>
          </p:nvSpPr>
          <p:spPr>
            <a:xfrm>
              <a:off x="6074938" y="2712700"/>
              <a:ext cx="223950" cy="262059"/>
            </a:xfrm>
            <a:custGeom>
              <a:avLst/>
              <a:gdLst/>
              <a:ahLst/>
              <a:cxnLst/>
              <a:rect l="l" t="t" r="r" b="b"/>
              <a:pathLst>
                <a:path w="2239" h="2620" extrusionOk="0">
                  <a:moveTo>
                    <a:pt x="572" y="0"/>
                  </a:moveTo>
                  <a:lnTo>
                    <a:pt x="1" y="2203"/>
                  </a:lnTo>
                  <a:lnTo>
                    <a:pt x="536" y="2394"/>
                  </a:lnTo>
                  <a:lnTo>
                    <a:pt x="751" y="2465"/>
                  </a:lnTo>
                  <a:lnTo>
                    <a:pt x="953" y="2548"/>
                  </a:lnTo>
                  <a:lnTo>
                    <a:pt x="1167" y="2620"/>
                  </a:lnTo>
                  <a:lnTo>
                    <a:pt x="2239" y="679"/>
                  </a:lnTo>
                  <a:lnTo>
                    <a:pt x="1953" y="572"/>
                  </a:lnTo>
                  <a:lnTo>
                    <a:pt x="1679" y="453"/>
                  </a:lnTo>
                  <a:lnTo>
                    <a:pt x="1346" y="32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6"/>
            <p:cNvSpPr/>
            <p:nvPr/>
          </p:nvSpPr>
          <p:spPr>
            <a:xfrm>
              <a:off x="6149956" y="2757910"/>
              <a:ext cx="126328" cy="209747"/>
            </a:xfrm>
            <a:custGeom>
              <a:avLst/>
              <a:gdLst/>
              <a:ahLst/>
              <a:cxnLst/>
              <a:rect l="l" t="t" r="r" b="b"/>
              <a:pathLst>
                <a:path w="1263" h="2097" extrusionOk="0">
                  <a:moveTo>
                    <a:pt x="929" y="1"/>
                  </a:moveTo>
                  <a:lnTo>
                    <a:pt x="1" y="2013"/>
                  </a:lnTo>
                  <a:lnTo>
                    <a:pt x="203" y="2096"/>
                  </a:lnTo>
                  <a:lnTo>
                    <a:pt x="1203" y="120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6"/>
            <p:cNvSpPr/>
            <p:nvPr/>
          </p:nvSpPr>
          <p:spPr>
            <a:xfrm>
              <a:off x="6074938" y="2712700"/>
              <a:ext cx="134730" cy="239454"/>
            </a:xfrm>
            <a:custGeom>
              <a:avLst/>
              <a:gdLst/>
              <a:ahLst/>
              <a:cxnLst/>
              <a:rect l="l" t="t" r="r" b="b"/>
              <a:pathLst>
                <a:path w="1347" h="2394" extrusionOk="0">
                  <a:moveTo>
                    <a:pt x="572" y="0"/>
                  </a:moveTo>
                  <a:lnTo>
                    <a:pt x="1" y="2203"/>
                  </a:lnTo>
                  <a:lnTo>
                    <a:pt x="536" y="2394"/>
                  </a:lnTo>
                  <a:lnTo>
                    <a:pt x="1346" y="322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rgbClr val="182347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6"/>
            <p:cNvSpPr/>
            <p:nvPr/>
          </p:nvSpPr>
          <p:spPr>
            <a:xfrm>
              <a:off x="5348466" y="1657550"/>
              <a:ext cx="1805506" cy="1152859"/>
            </a:xfrm>
            <a:custGeom>
              <a:avLst/>
              <a:gdLst/>
              <a:ahLst/>
              <a:cxnLst/>
              <a:rect l="l" t="t" r="r" b="b"/>
              <a:pathLst>
                <a:path w="18051" h="11526" extrusionOk="0">
                  <a:moveTo>
                    <a:pt x="2753" y="0"/>
                  </a:moveTo>
                  <a:cubicBezTo>
                    <a:pt x="2752" y="0"/>
                    <a:pt x="2752" y="0"/>
                    <a:pt x="2751" y="1"/>
                  </a:cubicBezTo>
                  <a:lnTo>
                    <a:pt x="1" y="5942"/>
                  </a:lnTo>
                  <a:cubicBezTo>
                    <a:pt x="1" y="5942"/>
                    <a:pt x="382" y="6073"/>
                    <a:pt x="1049" y="6299"/>
                  </a:cubicBezTo>
                  <a:cubicBezTo>
                    <a:pt x="1263" y="6382"/>
                    <a:pt x="1513" y="6466"/>
                    <a:pt x="1787" y="6561"/>
                  </a:cubicBezTo>
                  <a:cubicBezTo>
                    <a:pt x="3346" y="7097"/>
                    <a:pt x="5740" y="7930"/>
                    <a:pt x="8169" y="8752"/>
                  </a:cubicBezTo>
                  <a:cubicBezTo>
                    <a:pt x="8561" y="8894"/>
                    <a:pt x="8966" y="9025"/>
                    <a:pt x="9371" y="9168"/>
                  </a:cubicBezTo>
                  <a:cubicBezTo>
                    <a:pt x="9788" y="9311"/>
                    <a:pt x="10216" y="9454"/>
                    <a:pt x="10633" y="9585"/>
                  </a:cubicBezTo>
                  <a:cubicBezTo>
                    <a:pt x="10978" y="9704"/>
                    <a:pt x="11312" y="9823"/>
                    <a:pt x="11645" y="9930"/>
                  </a:cubicBezTo>
                  <a:cubicBezTo>
                    <a:pt x="12824" y="10323"/>
                    <a:pt x="13919" y="10680"/>
                    <a:pt x="14812" y="10966"/>
                  </a:cubicBezTo>
                  <a:cubicBezTo>
                    <a:pt x="15634" y="11228"/>
                    <a:pt x="16289" y="11419"/>
                    <a:pt x="16681" y="11526"/>
                  </a:cubicBezTo>
                  <a:cubicBezTo>
                    <a:pt x="16920" y="11371"/>
                    <a:pt x="17182" y="11157"/>
                    <a:pt x="17408" y="10883"/>
                  </a:cubicBezTo>
                  <a:cubicBezTo>
                    <a:pt x="17801" y="10395"/>
                    <a:pt x="18051" y="9680"/>
                    <a:pt x="17717" y="8644"/>
                  </a:cubicBezTo>
                  <a:cubicBezTo>
                    <a:pt x="17479" y="8478"/>
                    <a:pt x="17051" y="8192"/>
                    <a:pt x="16491" y="7847"/>
                  </a:cubicBezTo>
                  <a:cubicBezTo>
                    <a:pt x="15717" y="7370"/>
                    <a:pt x="14693" y="6763"/>
                    <a:pt x="13538" y="6097"/>
                  </a:cubicBezTo>
                  <a:cubicBezTo>
                    <a:pt x="13252" y="5918"/>
                    <a:pt x="12955" y="5751"/>
                    <a:pt x="12645" y="5573"/>
                  </a:cubicBezTo>
                  <a:cubicBezTo>
                    <a:pt x="12217" y="5323"/>
                    <a:pt x="11776" y="5073"/>
                    <a:pt x="11336" y="4811"/>
                  </a:cubicBezTo>
                  <a:cubicBezTo>
                    <a:pt x="10978" y="4608"/>
                    <a:pt x="10609" y="4394"/>
                    <a:pt x="10240" y="4192"/>
                  </a:cubicBezTo>
                  <a:cubicBezTo>
                    <a:pt x="8061" y="2941"/>
                    <a:pt x="5906" y="1727"/>
                    <a:pt x="4466" y="917"/>
                  </a:cubicBezTo>
                  <a:cubicBezTo>
                    <a:pt x="3447" y="355"/>
                    <a:pt x="2796" y="0"/>
                    <a:pt x="275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6"/>
            <p:cNvSpPr/>
            <p:nvPr/>
          </p:nvSpPr>
          <p:spPr>
            <a:xfrm>
              <a:off x="5697449" y="1880303"/>
              <a:ext cx="1327899" cy="762171"/>
            </a:xfrm>
            <a:custGeom>
              <a:avLst/>
              <a:gdLst/>
              <a:ahLst/>
              <a:cxnLst/>
              <a:rect l="l" t="t" r="r" b="b"/>
              <a:pathLst>
                <a:path w="13276" h="7620" extrusionOk="0">
                  <a:moveTo>
                    <a:pt x="310" y="0"/>
                  </a:moveTo>
                  <a:lnTo>
                    <a:pt x="0" y="1464"/>
                  </a:lnTo>
                  <a:lnTo>
                    <a:pt x="13050" y="7620"/>
                  </a:lnTo>
                  <a:lnTo>
                    <a:pt x="13276" y="6727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6"/>
            <p:cNvSpPr/>
            <p:nvPr/>
          </p:nvSpPr>
          <p:spPr>
            <a:xfrm>
              <a:off x="5453291" y="2114858"/>
              <a:ext cx="1636368" cy="695556"/>
            </a:xfrm>
            <a:custGeom>
              <a:avLst/>
              <a:gdLst/>
              <a:ahLst/>
              <a:cxnLst/>
              <a:rect l="l" t="t" r="r" b="b"/>
              <a:pathLst>
                <a:path w="16360" h="6954" extrusionOk="0">
                  <a:moveTo>
                    <a:pt x="1882" y="1"/>
                  </a:moveTo>
                  <a:cubicBezTo>
                    <a:pt x="1882" y="1"/>
                    <a:pt x="798" y="1001"/>
                    <a:pt x="1" y="1727"/>
                  </a:cubicBezTo>
                  <a:cubicBezTo>
                    <a:pt x="215" y="1810"/>
                    <a:pt x="465" y="1894"/>
                    <a:pt x="739" y="1989"/>
                  </a:cubicBezTo>
                  <a:cubicBezTo>
                    <a:pt x="2298" y="2525"/>
                    <a:pt x="4692" y="3358"/>
                    <a:pt x="7121" y="4180"/>
                  </a:cubicBezTo>
                  <a:cubicBezTo>
                    <a:pt x="7513" y="4322"/>
                    <a:pt x="7918" y="4453"/>
                    <a:pt x="8323" y="4596"/>
                  </a:cubicBezTo>
                  <a:cubicBezTo>
                    <a:pt x="8740" y="4739"/>
                    <a:pt x="9168" y="4882"/>
                    <a:pt x="9585" y="5013"/>
                  </a:cubicBezTo>
                  <a:cubicBezTo>
                    <a:pt x="9930" y="5132"/>
                    <a:pt x="10264" y="5251"/>
                    <a:pt x="10597" y="5358"/>
                  </a:cubicBezTo>
                  <a:cubicBezTo>
                    <a:pt x="11776" y="5751"/>
                    <a:pt x="12871" y="6108"/>
                    <a:pt x="13764" y="6394"/>
                  </a:cubicBezTo>
                  <a:cubicBezTo>
                    <a:pt x="14586" y="6656"/>
                    <a:pt x="15241" y="6847"/>
                    <a:pt x="15633" y="6954"/>
                  </a:cubicBezTo>
                  <a:cubicBezTo>
                    <a:pt x="15872" y="6799"/>
                    <a:pt x="16134" y="6585"/>
                    <a:pt x="16360" y="6311"/>
                  </a:cubicBezTo>
                  <a:lnTo>
                    <a:pt x="1882" y="1"/>
                  </a:lnTo>
                  <a:close/>
                </a:path>
              </a:pathLst>
            </a:custGeom>
            <a:solidFill>
              <a:srgbClr val="182347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6"/>
            <p:cNvSpPr/>
            <p:nvPr/>
          </p:nvSpPr>
          <p:spPr>
            <a:xfrm>
              <a:off x="7062172" y="2603174"/>
              <a:ext cx="203746" cy="198945"/>
            </a:xfrm>
            <a:custGeom>
              <a:avLst/>
              <a:gdLst/>
              <a:ahLst/>
              <a:cxnLst/>
              <a:rect l="l" t="t" r="r" b="b"/>
              <a:pathLst>
                <a:path w="2037" h="1989" extrusionOk="0">
                  <a:moveTo>
                    <a:pt x="346" y="0"/>
                  </a:moveTo>
                  <a:lnTo>
                    <a:pt x="1" y="1560"/>
                  </a:lnTo>
                  <a:cubicBezTo>
                    <a:pt x="132" y="1607"/>
                    <a:pt x="1311" y="1988"/>
                    <a:pt x="1311" y="1988"/>
                  </a:cubicBezTo>
                  <a:cubicBezTo>
                    <a:pt x="1311" y="1988"/>
                    <a:pt x="2037" y="1786"/>
                    <a:pt x="1906" y="857"/>
                  </a:cubicBezTo>
                  <a:cubicBezTo>
                    <a:pt x="632" y="48"/>
                    <a:pt x="346" y="0"/>
                    <a:pt x="34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6"/>
            <p:cNvSpPr/>
            <p:nvPr/>
          </p:nvSpPr>
          <p:spPr>
            <a:xfrm>
              <a:off x="7062172" y="2603174"/>
              <a:ext cx="203746" cy="198945"/>
            </a:xfrm>
            <a:custGeom>
              <a:avLst/>
              <a:gdLst/>
              <a:ahLst/>
              <a:cxnLst/>
              <a:rect l="l" t="t" r="r" b="b"/>
              <a:pathLst>
                <a:path w="2037" h="1989" extrusionOk="0">
                  <a:moveTo>
                    <a:pt x="346" y="0"/>
                  </a:moveTo>
                  <a:lnTo>
                    <a:pt x="1" y="1560"/>
                  </a:lnTo>
                  <a:cubicBezTo>
                    <a:pt x="132" y="1607"/>
                    <a:pt x="1311" y="1988"/>
                    <a:pt x="1311" y="1988"/>
                  </a:cubicBezTo>
                  <a:cubicBezTo>
                    <a:pt x="1311" y="1988"/>
                    <a:pt x="2037" y="1786"/>
                    <a:pt x="1906" y="857"/>
                  </a:cubicBezTo>
                  <a:cubicBezTo>
                    <a:pt x="632" y="48"/>
                    <a:pt x="346" y="0"/>
                    <a:pt x="346" y="0"/>
                  </a:cubicBezTo>
                  <a:close/>
                </a:path>
              </a:pathLst>
            </a:custGeom>
            <a:solidFill>
              <a:srgbClr val="182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6"/>
            <p:cNvSpPr/>
            <p:nvPr/>
          </p:nvSpPr>
          <p:spPr>
            <a:xfrm>
              <a:off x="6830017" y="2442336"/>
              <a:ext cx="343077" cy="368083"/>
            </a:xfrm>
            <a:custGeom>
              <a:avLst/>
              <a:gdLst/>
              <a:ahLst/>
              <a:cxnLst/>
              <a:rect l="l" t="t" r="r" b="b"/>
              <a:pathLst>
                <a:path w="3430" h="3680" extrusionOk="0">
                  <a:moveTo>
                    <a:pt x="1679" y="1"/>
                  </a:moveTo>
                  <a:cubicBezTo>
                    <a:pt x="1572" y="787"/>
                    <a:pt x="1203" y="2239"/>
                    <a:pt x="0" y="3120"/>
                  </a:cubicBezTo>
                  <a:cubicBezTo>
                    <a:pt x="822" y="3382"/>
                    <a:pt x="1477" y="3573"/>
                    <a:pt x="1869" y="3680"/>
                  </a:cubicBezTo>
                  <a:cubicBezTo>
                    <a:pt x="2536" y="3239"/>
                    <a:pt x="3429" y="2394"/>
                    <a:pt x="2905" y="798"/>
                  </a:cubicBezTo>
                  <a:cubicBezTo>
                    <a:pt x="2667" y="632"/>
                    <a:pt x="2239" y="346"/>
                    <a:pt x="1679" y="1"/>
                  </a:cubicBezTo>
                  <a:close/>
                </a:path>
              </a:pathLst>
            </a:custGeom>
            <a:solidFill>
              <a:srgbClr val="282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6"/>
            <p:cNvSpPr/>
            <p:nvPr/>
          </p:nvSpPr>
          <p:spPr>
            <a:xfrm>
              <a:off x="5348466" y="1657550"/>
              <a:ext cx="446700" cy="656248"/>
            </a:xfrm>
            <a:custGeom>
              <a:avLst/>
              <a:gdLst/>
              <a:ahLst/>
              <a:cxnLst/>
              <a:rect l="l" t="t" r="r" b="b"/>
              <a:pathLst>
                <a:path w="4466" h="6561" extrusionOk="0">
                  <a:moveTo>
                    <a:pt x="2753" y="0"/>
                  </a:moveTo>
                  <a:cubicBezTo>
                    <a:pt x="2752" y="0"/>
                    <a:pt x="2752" y="0"/>
                    <a:pt x="2751" y="1"/>
                  </a:cubicBezTo>
                  <a:lnTo>
                    <a:pt x="1" y="5942"/>
                  </a:lnTo>
                  <a:cubicBezTo>
                    <a:pt x="1" y="5942"/>
                    <a:pt x="691" y="6180"/>
                    <a:pt x="1787" y="6561"/>
                  </a:cubicBezTo>
                  <a:cubicBezTo>
                    <a:pt x="2323" y="6097"/>
                    <a:pt x="2965" y="5394"/>
                    <a:pt x="3513" y="4453"/>
                  </a:cubicBezTo>
                  <a:cubicBezTo>
                    <a:pt x="4287" y="3084"/>
                    <a:pt x="4442" y="1691"/>
                    <a:pt x="4466" y="917"/>
                  </a:cubicBezTo>
                  <a:cubicBezTo>
                    <a:pt x="3447" y="355"/>
                    <a:pt x="2796" y="0"/>
                    <a:pt x="2753" y="0"/>
                  </a:cubicBezTo>
                  <a:close/>
                </a:path>
              </a:pathLst>
            </a:custGeom>
            <a:solidFill>
              <a:srgbClr val="282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6"/>
            <p:cNvSpPr/>
            <p:nvPr/>
          </p:nvSpPr>
          <p:spPr>
            <a:xfrm>
              <a:off x="5279150" y="1657250"/>
              <a:ext cx="374284" cy="599735"/>
            </a:xfrm>
            <a:custGeom>
              <a:avLst/>
              <a:gdLst/>
              <a:ahLst/>
              <a:cxnLst/>
              <a:rect l="l" t="t" r="r" b="b"/>
              <a:pathLst>
                <a:path w="3742" h="5996" extrusionOk="0">
                  <a:moveTo>
                    <a:pt x="3426" y="1"/>
                  </a:moveTo>
                  <a:cubicBezTo>
                    <a:pt x="2925" y="1"/>
                    <a:pt x="1" y="5240"/>
                    <a:pt x="694" y="5945"/>
                  </a:cubicBezTo>
                  <a:cubicBezTo>
                    <a:pt x="729" y="5980"/>
                    <a:pt x="770" y="5996"/>
                    <a:pt x="818" y="5996"/>
                  </a:cubicBezTo>
                  <a:cubicBezTo>
                    <a:pt x="967" y="5996"/>
                    <a:pt x="1174" y="5837"/>
                    <a:pt x="1408" y="5576"/>
                  </a:cubicBezTo>
                  <a:cubicBezTo>
                    <a:pt x="2254" y="4611"/>
                    <a:pt x="3444" y="2218"/>
                    <a:pt x="3658" y="897"/>
                  </a:cubicBezTo>
                  <a:cubicBezTo>
                    <a:pt x="3742" y="420"/>
                    <a:pt x="3694" y="75"/>
                    <a:pt x="3444" y="4"/>
                  </a:cubicBezTo>
                  <a:cubicBezTo>
                    <a:pt x="3438" y="2"/>
                    <a:pt x="3432" y="1"/>
                    <a:pt x="342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6"/>
            <p:cNvSpPr/>
            <p:nvPr/>
          </p:nvSpPr>
          <p:spPr>
            <a:xfrm>
              <a:off x="5279150" y="1657250"/>
              <a:ext cx="374284" cy="599735"/>
            </a:xfrm>
            <a:custGeom>
              <a:avLst/>
              <a:gdLst/>
              <a:ahLst/>
              <a:cxnLst/>
              <a:rect l="l" t="t" r="r" b="b"/>
              <a:pathLst>
                <a:path w="3742" h="5996" extrusionOk="0">
                  <a:moveTo>
                    <a:pt x="3426" y="1"/>
                  </a:moveTo>
                  <a:cubicBezTo>
                    <a:pt x="2925" y="1"/>
                    <a:pt x="1" y="5240"/>
                    <a:pt x="694" y="5945"/>
                  </a:cubicBezTo>
                  <a:cubicBezTo>
                    <a:pt x="729" y="5980"/>
                    <a:pt x="770" y="5996"/>
                    <a:pt x="818" y="5996"/>
                  </a:cubicBezTo>
                  <a:cubicBezTo>
                    <a:pt x="967" y="5996"/>
                    <a:pt x="1174" y="5837"/>
                    <a:pt x="1408" y="5576"/>
                  </a:cubicBezTo>
                  <a:cubicBezTo>
                    <a:pt x="2254" y="4611"/>
                    <a:pt x="3444" y="2218"/>
                    <a:pt x="3658" y="897"/>
                  </a:cubicBezTo>
                  <a:cubicBezTo>
                    <a:pt x="3742" y="420"/>
                    <a:pt x="3694" y="75"/>
                    <a:pt x="3444" y="4"/>
                  </a:cubicBezTo>
                  <a:cubicBezTo>
                    <a:pt x="3438" y="2"/>
                    <a:pt x="3432" y="1"/>
                    <a:pt x="3426" y="1"/>
                  </a:cubicBezTo>
                  <a:close/>
                </a:path>
              </a:pathLst>
            </a:custGeom>
            <a:solidFill>
              <a:srgbClr val="182347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6"/>
            <p:cNvSpPr/>
            <p:nvPr/>
          </p:nvSpPr>
          <p:spPr>
            <a:xfrm>
              <a:off x="6165460" y="2076749"/>
              <a:ext cx="316871" cy="497912"/>
            </a:xfrm>
            <a:custGeom>
              <a:avLst/>
              <a:gdLst/>
              <a:ahLst/>
              <a:cxnLst/>
              <a:rect l="l" t="t" r="r" b="b"/>
              <a:pathLst>
                <a:path w="3168" h="4978" extrusionOk="0">
                  <a:moveTo>
                    <a:pt x="2072" y="1"/>
                  </a:moveTo>
                  <a:cubicBezTo>
                    <a:pt x="1977" y="822"/>
                    <a:pt x="1584" y="2751"/>
                    <a:pt x="1" y="4561"/>
                  </a:cubicBezTo>
                  <a:cubicBezTo>
                    <a:pt x="393" y="4703"/>
                    <a:pt x="798" y="4834"/>
                    <a:pt x="1203" y="4977"/>
                  </a:cubicBezTo>
                  <a:cubicBezTo>
                    <a:pt x="1548" y="4501"/>
                    <a:pt x="2060" y="3775"/>
                    <a:pt x="2382" y="3084"/>
                  </a:cubicBezTo>
                  <a:cubicBezTo>
                    <a:pt x="2715" y="2358"/>
                    <a:pt x="3084" y="1477"/>
                    <a:pt x="3168" y="620"/>
                  </a:cubicBezTo>
                  <a:cubicBezTo>
                    <a:pt x="2810" y="417"/>
                    <a:pt x="2441" y="203"/>
                    <a:pt x="2072" y="1"/>
                  </a:cubicBezTo>
                  <a:close/>
                </a:path>
              </a:pathLst>
            </a:custGeom>
            <a:solidFill>
              <a:srgbClr val="282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6"/>
            <p:cNvSpPr/>
            <p:nvPr/>
          </p:nvSpPr>
          <p:spPr>
            <a:xfrm>
              <a:off x="6412018" y="2214882"/>
              <a:ext cx="290665" cy="435998"/>
            </a:xfrm>
            <a:custGeom>
              <a:avLst/>
              <a:gdLst/>
              <a:ahLst/>
              <a:cxnLst/>
              <a:rect l="l" t="t" r="r" b="b"/>
              <a:pathLst>
                <a:path w="2906" h="4359" extrusionOk="0">
                  <a:moveTo>
                    <a:pt x="2012" y="1"/>
                  </a:moveTo>
                  <a:cubicBezTo>
                    <a:pt x="1869" y="525"/>
                    <a:pt x="1548" y="1584"/>
                    <a:pt x="1000" y="2549"/>
                  </a:cubicBezTo>
                  <a:cubicBezTo>
                    <a:pt x="524" y="3394"/>
                    <a:pt x="286" y="3751"/>
                    <a:pt x="0" y="4013"/>
                  </a:cubicBezTo>
                  <a:cubicBezTo>
                    <a:pt x="345" y="4132"/>
                    <a:pt x="679" y="4251"/>
                    <a:pt x="1012" y="4358"/>
                  </a:cubicBezTo>
                  <a:cubicBezTo>
                    <a:pt x="1298" y="4037"/>
                    <a:pt x="1738" y="3489"/>
                    <a:pt x="2072" y="2775"/>
                  </a:cubicBezTo>
                  <a:cubicBezTo>
                    <a:pt x="2489" y="1870"/>
                    <a:pt x="2762" y="1025"/>
                    <a:pt x="2905" y="525"/>
                  </a:cubicBezTo>
                  <a:lnTo>
                    <a:pt x="2012" y="1"/>
                  </a:lnTo>
                  <a:close/>
                </a:path>
              </a:pathLst>
            </a:custGeom>
            <a:solidFill>
              <a:srgbClr val="282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6"/>
            <p:cNvSpPr/>
            <p:nvPr/>
          </p:nvSpPr>
          <p:spPr>
            <a:xfrm>
              <a:off x="6163059" y="2532857"/>
              <a:ext cx="350279" cy="171639"/>
            </a:xfrm>
            <a:custGeom>
              <a:avLst/>
              <a:gdLst/>
              <a:ahLst/>
              <a:cxnLst/>
              <a:rect l="l" t="t" r="r" b="b"/>
              <a:pathLst>
                <a:path w="3502" h="1716" extrusionOk="0">
                  <a:moveTo>
                    <a:pt x="25" y="1"/>
                  </a:moveTo>
                  <a:lnTo>
                    <a:pt x="1" y="620"/>
                  </a:lnTo>
                  <a:lnTo>
                    <a:pt x="3073" y="1715"/>
                  </a:lnTo>
                  <a:lnTo>
                    <a:pt x="3501" y="1179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6"/>
            <p:cNvSpPr/>
            <p:nvPr/>
          </p:nvSpPr>
          <p:spPr>
            <a:xfrm>
              <a:off x="6163059" y="2532857"/>
              <a:ext cx="350279" cy="171639"/>
            </a:xfrm>
            <a:custGeom>
              <a:avLst/>
              <a:gdLst/>
              <a:ahLst/>
              <a:cxnLst/>
              <a:rect l="l" t="t" r="r" b="b"/>
              <a:pathLst>
                <a:path w="3502" h="1716" extrusionOk="0">
                  <a:moveTo>
                    <a:pt x="25" y="1"/>
                  </a:moveTo>
                  <a:lnTo>
                    <a:pt x="1" y="620"/>
                  </a:lnTo>
                  <a:lnTo>
                    <a:pt x="3073" y="1715"/>
                  </a:lnTo>
                  <a:lnTo>
                    <a:pt x="3501" y="1179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182347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6"/>
            <p:cNvSpPr/>
            <p:nvPr/>
          </p:nvSpPr>
          <p:spPr>
            <a:xfrm>
              <a:off x="6109446" y="2624579"/>
              <a:ext cx="360981" cy="219249"/>
            </a:xfrm>
            <a:custGeom>
              <a:avLst/>
              <a:gdLst/>
              <a:ahLst/>
              <a:cxnLst/>
              <a:rect l="l" t="t" r="r" b="b"/>
              <a:pathLst>
                <a:path w="3609" h="2192" extrusionOk="0">
                  <a:moveTo>
                    <a:pt x="251" y="0"/>
                  </a:moveTo>
                  <a:cubicBezTo>
                    <a:pt x="239" y="12"/>
                    <a:pt x="1" y="1096"/>
                    <a:pt x="1" y="1096"/>
                  </a:cubicBezTo>
                  <a:lnTo>
                    <a:pt x="1084" y="1441"/>
                  </a:lnTo>
                  <a:lnTo>
                    <a:pt x="3382" y="2191"/>
                  </a:lnTo>
                  <a:lnTo>
                    <a:pt x="3609" y="1096"/>
                  </a:lnTo>
                  <a:lnTo>
                    <a:pt x="1394" y="369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291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6"/>
            <p:cNvSpPr/>
            <p:nvPr/>
          </p:nvSpPr>
          <p:spPr>
            <a:xfrm>
              <a:off x="6109446" y="2624579"/>
              <a:ext cx="139431" cy="144232"/>
            </a:xfrm>
            <a:custGeom>
              <a:avLst/>
              <a:gdLst/>
              <a:ahLst/>
              <a:cxnLst/>
              <a:rect l="l" t="t" r="r" b="b"/>
              <a:pathLst>
                <a:path w="1394" h="1442" extrusionOk="0">
                  <a:moveTo>
                    <a:pt x="251" y="0"/>
                  </a:moveTo>
                  <a:cubicBezTo>
                    <a:pt x="239" y="12"/>
                    <a:pt x="1" y="1096"/>
                    <a:pt x="1" y="1096"/>
                  </a:cubicBezTo>
                  <a:lnTo>
                    <a:pt x="1084" y="1441"/>
                  </a:lnTo>
                  <a:lnTo>
                    <a:pt x="1394" y="369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3C2D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6"/>
            <p:cNvSpPr/>
            <p:nvPr/>
          </p:nvSpPr>
          <p:spPr>
            <a:xfrm>
              <a:off x="6028527" y="2965159"/>
              <a:ext cx="154935" cy="112025"/>
            </a:xfrm>
            <a:custGeom>
              <a:avLst/>
              <a:gdLst/>
              <a:ahLst/>
              <a:cxnLst/>
              <a:rect l="l" t="t" r="r" b="b"/>
              <a:pathLst>
                <a:path w="1549" h="1120" extrusionOk="0">
                  <a:moveTo>
                    <a:pt x="227" y="1"/>
                  </a:moveTo>
                  <a:lnTo>
                    <a:pt x="0" y="608"/>
                  </a:lnTo>
                  <a:lnTo>
                    <a:pt x="1262" y="1120"/>
                  </a:lnTo>
                  <a:lnTo>
                    <a:pt x="1548" y="560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3C2D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6"/>
            <p:cNvSpPr/>
            <p:nvPr/>
          </p:nvSpPr>
          <p:spPr>
            <a:xfrm>
              <a:off x="6259582" y="2913947"/>
              <a:ext cx="233453" cy="85819"/>
            </a:xfrm>
            <a:custGeom>
              <a:avLst/>
              <a:gdLst/>
              <a:ahLst/>
              <a:cxnLst/>
              <a:rect l="l" t="t" r="r" b="b"/>
              <a:pathLst>
                <a:path w="2334" h="858" extrusionOk="0">
                  <a:moveTo>
                    <a:pt x="0" y="1"/>
                  </a:moveTo>
                  <a:lnTo>
                    <a:pt x="36" y="858"/>
                  </a:lnTo>
                  <a:lnTo>
                    <a:pt x="2334" y="834"/>
                  </a:lnTo>
                  <a:lnTo>
                    <a:pt x="2298" y="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91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6"/>
            <p:cNvSpPr/>
            <p:nvPr/>
          </p:nvSpPr>
          <p:spPr>
            <a:xfrm>
              <a:off x="6297691" y="2719801"/>
              <a:ext cx="163237" cy="163337"/>
            </a:xfrm>
            <a:custGeom>
              <a:avLst/>
              <a:gdLst/>
              <a:ahLst/>
              <a:cxnLst/>
              <a:rect l="l" t="t" r="r" b="b"/>
              <a:pathLst>
                <a:path w="1632" h="1633" extrusionOk="0">
                  <a:moveTo>
                    <a:pt x="810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989"/>
                    <a:pt x="48" y="1144"/>
                    <a:pt x="143" y="1275"/>
                  </a:cubicBezTo>
                  <a:cubicBezTo>
                    <a:pt x="191" y="1346"/>
                    <a:pt x="250" y="1418"/>
                    <a:pt x="322" y="1465"/>
                  </a:cubicBezTo>
                  <a:cubicBezTo>
                    <a:pt x="464" y="1573"/>
                    <a:pt x="631" y="1632"/>
                    <a:pt x="810" y="1632"/>
                  </a:cubicBezTo>
                  <a:cubicBezTo>
                    <a:pt x="1262" y="1632"/>
                    <a:pt x="1631" y="1263"/>
                    <a:pt x="1631" y="822"/>
                  </a:cubicBezTo>
                  <a:cubicBezTo>
                    <a:pt x="1631" y="691"/>
                    <a:pt x="1596" y="572"/>
                    <a:pt x="1548" y="453"/>
                  </a:cubicBezTo>
                  <a:cubicBezTo>
                    <a:pt x="1512" y="382"/>
                    <a:pt x="1465" y="310"/>
                    <a:pt x="1405" y="251"/>
                  </a:cubicBezTo>
                  <a:cubicBezTo>
                    <a:pt x="1250" y="96"/>
                    <a:pt x="1048" y="1"/>
                    <a:pt x="810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6"/>
            <p:cNvSpPr/>
            <p:nvPr/>
          </p:nvSpPr>
          <p:spPr>
            <a:xfrm>
              <a:off x="6311894" y="2744807"/>
              <a:ext cx="140632" cy="121627"/>
            </a:xfrm>
            <a:custGeom>
              <a:avLst/>
              <a:gdLst/>
              <a:ahLst/>
              <a:cxnLst/>
              <a:rect l="l" t="t" r="r" b="b"/>
              <a:pathLst>
                <a:path w="1406" h="1216" extrusionOk="0">
                  <a:moveTo>
                    <a:pt x="1263" y="1"/>
                  </a:moveTo>
                  <a:lnTo>
                    <a:pt x="1" y="1025"/>
                  </a:lnTo>
                  <a:cubicBezTo>
                    <a:pt x="49" y="1096"/>
                    <a:pt x="108" y="1168"/>
                    <a:pt x="180" y="1215"/>
                  </a:cubicBezTo>
                  <a:lnTo>
                    <a:pt x="1406" y="203"/>
                  </a:lnTo>
                  <a:cubicBezTo>
                    <a:pt x="1370" y="132"/>
                    <a:pt x="1323" y="60"/>
                    <a:pt x="1263" y="1"/>
                  </a:cubicBezTo>
                  <a:close/>
                </a:path>
              </a:pathLst>
            </a:custGeom>
            <a:solidFill>
              <a:srgbClr val="182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6"/>
            <p:cNvSpPr/>
            <p:nvPr/>
          </p:nvSpPr>
          <p:spPr>
            <a:xfrm>
              <a:off x="5515206" y="3111694"/>
              <a:ext cx="1692381" cy="1479133"/>
            </a:xfrm>
            <a:custGeom>
              <a:avLst/>
              <a:gdLst/>
              <a:ahLst/>
              <a:cxnLst/>
              <a:rect l="l" t="t" r="r" b="b"/>
              <a:pathLst>
                <a:path w="16920" h="14788" extrusionOk="0">
                  <a:moveTo>
                    <a:pt x="8966" y="0"/>
                  </a:moveTo>
                  <a:lnTo>
                    <a:pt x="8966" y="238"/>
                  </a:lnTo>
                  <a:lnTo>
                    <a:pt x="7966" y="250"/>
                  </a:lnTo>
                  <a:lnTo>
                    <a:pt x="7966" y="107"/>
                  </a:lnTo>
                  <a:lnTo>
                    <a:pt x="7097" y="310"/>
                  </a:lnTo>
                  <a:lnTo>
                    <a:pt x="3418" y="7489"/>
                  </a:lnTo>
                  <a:lnTo>
                    <a:pt x="3263" y="7799"/>
                  </a:lnTo>
                  <a:lnTo>
                    <a:pt x="179" y="13954"/>
                  </a:lnTo>
                  <a:cubicBezTo>
                    <a:pt x="1" y="14311"/>
                    <a:pt x="251" y="14728"/>
                    <a:pt x="656" y="14740"/>
                  </a:cubicBezTo>
                  <a:lnTo>
                    <a:pt x="1072" y="14764"/>
                  </a:lnTo>
                  <a:cubicBezTo>
                    <a:pt x="1132" y="14764"/>
                    <a:pt x="1179" y="14752"/>
                    <a:pt x="1227" y="14740"/>
                  </a:cubicBezTo>
                  <a:cubicBezTo>
                    <a:pt x="1382" y="14704"/>
                    <a:pt x="1513" y="14597"/>
                    <a:pt x="1584" y="14454"/>
                  </a:cubicBezTo>
                  <a:lnTo>
                    <a:pt x="1822" y="13954"/>
                  </a:lnTo>
                  <a:lnTo>
                    <a:pt x="5025" y="7489"/>
                  </a:lnTo>
                  <a:lnTo>
                    <a:pt x="7621" y="2215"/>
                  </a:lnTo>
                  <a:lnTo>
                    <a:pt x="7621" y="2215"/>
                  </a:lnTo>
                  <a:cubicBezTo>
                    <a:pt x="7621" y="4310"/>
                    <a:pt x="7609" y="7334"/>
                    <a:pt x="7609" y="7334"/>
                  </a:cubicBezTo>
                  <a:lnTo>
                    <a:pt x="7609" y="13954"/>
                  </a:lnTo>
                  <a:cubicBezTo>
                    <a:pt x="7609" y="14418"/>
                    <a:pt x="7978" y="14788"/>
                    <a:pt x="8442" y="14788"/>
                  </a:cubicBezTo>
                  <a:lnTo>
                    <a:pt x="8502" y="14788"/>
                  </a:lnTo>
                  <a:cubicBezTo>
                    <a:pt x="8966" y="14788"/>
                    <a:pt x="9335" y="14418"/>
                    <a:pt x="9335" y="13954"/>
                  </a:cubicBezTo>
                  <a:lnTo>
                    <a:pt x="9335" y="7334"/>
                  </a:lnTo>
                  <a:lnTo>
                    <a:pt x="9335" y="2298"/>
                  </a:lnTo>
                  <a:lnTo>
                    <a:pt x="11895" y="7489"/>
                  </a:lnTo>
                  <a:lnTo>
                    <a:pt x="15098" y="13954"/>
                  </a:lnTo>
                  <a:lnTo>
                    <a:pt x="15336" y="14454"/>
                  </a:lnTo>
                  <a:cubicBezTo>
                    <a:pt x="15407" y="14597"/>
                    <a:pt x="15538" y="14704"/>
                    <a:pt x="15693" y="14740"/>
                  </a:cubicBezTo>
                  <a:cubicBezTo>
                    <a:pt x="15741" y="14752"/>
                    <a:pt x="15800" y="14764"/>
                    <a:pt x="15848" y="14764"/>
                  </a:cubicBezTo>
                  <a:lnTo>
                    <a:pt x="16277" y="14740"/>
                  </a:lnTo>
                  <a:cubicBezTo>
                    <a:pt x="16669" y="14728"/>
                    <a:pt x="16919" y="14311"/>
                    <a:pt x="16741" y="13954"/>
                  </a:cubicBezTo>
                  <a:lnTo>
                    <a:pt x="13657" y="7799"/>
                  </a:lnTo>
                  <a:lnTo>
                    <a:pt x="13514" y="7489"/>
                  </a:lnTo>
                  <a:lnTo>
                    <a:pt x="13502" y="7489"/>
                  </a:lnTo>
                  <a:lnTo>
                    <a:pt x="9776" y="83"/>
                  </a:lnTo>
                  <a:lnTo>
                    <a:pt x="89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6"/>
            <p:cNvSpPr/>
            <p:nvPr/>
          </p:nvSpPr>
          <p:spPr>
            <a:xfrm>
              <a:off x="6221473" y="2988965"/>
              <a:ext cx="319172" cy="153735"/>
            </a:xfrm>
            <a:custGeom>
              <a:avLst/>
              <a:gdLst/>
              <a:ahLst/>
              <a:cxnLst/>
              <a:rect l="l" t="t" r="r" b="b"/>
              <a:pathLst>
                <a:path w="3191" h="1537" extrusionOk="0">
                  <a:moveTo>
                    <a:pt x="3096" y="1"/>
                  </a:moveTo>
                  <a:lnTo>
                    <a:pt x="2786" y="13"/>
                  </a:lnTo>
                  <a:lnTo>
                    <a:pt x="2393" y="13"/>
                  </a:lnTo>
                  <a:lnTo>
                    <a:pt x="2227" y="25"/>
                  </a:lnTo>
                  <a:lnTo>
                    <a:pt x="1798" y="36"/>
                  </a:lnTo>
                  <a:lnTo>
                    <a:pt x="1322" y="36"/>
                  </a:lnTo>
                  <a:lnTo>
                    <a:pt x="1179" y="48"/>
                  </a:lnTo>
                  <a:lnTo>
                    <a:pt x="845" y="48"/>
                  </a:lnTo>
                  <a:lnTo>
                    <a:pt x="691" y="60"/>
                  </a:lnTo>
                  <a:lnTo>
                    <a:pt x="381" y="60"/>
                  </a:lnTo>
                  <a:lnTo>
                    <a:pt x="238" y="72"/>
                  </a:lnTo>
                  <a:lnTo>
                    <a:pt x="0" y="72"/>
                  </a:lnTo>
                  <a:lnTo>
                    <a:pt x="12" y="798"/>
                  </a:lnTo>
                  <a:lnTo>
                    <a:pt x="24" y="906"/>
                  </a:lnTo>
                  <a:lnTo>
                    <a:pt x="36" y="1537"/>
                  </a:lnTo>
                  <a:lnTo>
                    <a:pt x="3191" y="1537"/>
                  </a:lnTo>
                  <a:lnTo>
                    <a:pt x="3155" y="929"/>
                  </a:lnTo>
                  <a:lnTo>
                    <a:pt x="3143" y="763"/>
                  </a:lnTo>
                  <a:lnTo>
                    <a:pt x="3096" y="1"/>
                  </a:lnTo>
                  <a:close/>
                </a:path>
              </a:pathLst>
            </a:custGeom>
            <a:solidFill>
              <a:srgbClr val="3C2D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6"/>
            <p:cNvSpPr/>
            <p:nvPr/>
          </p:nvSpPr>
          <p:spPr>
            <a:xfrm>
              <a:off x="5396178" y="1746871"/>
              <a:ext cx="248956" cy="468105"/>
            </a:xfrm>
            <a:custGeom>
              <a:avLst/>
              <a:gdLst/>
              <a:ahLst/>
              <a:cxnLst/>
              <a:rect l="l" t="t" r="r" b="b"/>
              <a:pathLst>
                <a:path w="2489" h="4680" extrusionOk="0">
                  <a:moveTo>
                    <a:pt x="2488" y="1"/>
                  </a:moveTo>
                  <a:cubicBezTo>
                    <a:pt x="1584" y="239"/>
                    <a:pt x="0" y="2834"/>
                    <a:pt x="238" y="4680"/>
                  </a:cubicBezTo>
                  <a:cubicBezTo>
                    <a:pt x="560" y="4311"/>
                    <a:pt x="929" y="3739"/>
                    <a:pt x="1274" y="3096"/>
                  </a:cubicBezTo>
                  <a:cubicBezTo>
                    <a:pt x="1846" y="2048"/>
                    <a:pt x="2358" y="822"/>
                    <a:pt x="2488" y="1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6"/>
            <p:cNvSpPr/>
            <p:nvPr/>
          </p:nvSpPr>
          <p:spPr>
            <a:xfrm>
              <a:off x="6222673" y="2990165"/>
              <a:ext cx="314471" cy="152534"/>
            </a:xfrm>
            <a:custGeom>
              <a:avLst/>
              <a:gdLst/>
              <a:ahLst/>
              <a:cxnLst/>
              <a:rect l="l" t="t" r="r" b="b"/>
              <a:pathLst>
                <a:path w="3144" h="1525" extrusionOk="0">
                  <a:moveTo>
                    <a:pt x="2607" y="1"/>
                  </a:moveTo>
                  <a:cubicBezTo>
                    <a:pt x="2619" y="251"/>
                    <a:pt x="2607" y="501"/>
                    <a:pt x="2596" y="751"/>
                  </a:cubicBezTo>
                  <a:cubicBezTo>
                    <a:pt x="2536" y="751"/>
                    <a:pt x="2465" y="763"/>
                    <a:pt x="2393" y="763"/>
                  </a:cubicBezTo>
                  <a:cubicBezTo>
                    <a:pt x="2393" y="513"/>
                    <a:pt x="2369" y="251"/>
                    <a:pt x="2381" y="1"/>
                  </a:cubicBezTo>
                  <a:lnTo>
                    <a:pt x="2381" y="1"/>
                  </a:lnTo>
                  <a:lnTo>
                    <a:pt x="2215" y="13"/>
                  </a:lnTo>
                  <a:cubicBezTo>
                    <a:pt x="2226" y="263"/>
                    <a:pt x="2203" y="513"/>
                    <a:pt x="2203" y="763"/>
                  </a:cubicBezTo>
                  <a:lnTo>
                    <a:pt x="1798" y="763"/>
                  </a:lnTo>
                  <a:lnTo>
                    <a:pt x="1798" y="751"/>
                  </a:lnTo>
                  <a:cubicBezTo>
                    <a:pt x="1798" y="513"/>
                    <a:pt x="1774" y="263"/>
                    <a:pt x="1786" y="24"/>
                  </a:cubicBezTo>
                  <a:lnTo>
                    <a:pt x="1631" y="24"/>
                  </a:lnTo>
                  <a:cubicBezTo>
                    <a:pt x="1643" y="263"/>
                    <a:pt x="1619" y="501"/>
                    <a:pt x="1619" y="727"/>
                  </a:cubicBezTo>
                  <a:cubicBezTo>
                    <a:pt x="1619" y="739"/>
                    <a:pt x="1619" y="751"/>
                    <a:pt x="1619" y="763"/>
                  </a:cubicBezTo>
                  <a:lnTo>
                    <a:pt x="1322" y="763"/>
                  </a:lnTo>
                  <a:cubicBezTo>
                    <a:pt x="1322" y="751"/>
                    <a:pt x="1322" y="739"/>
                    <a:pt x="1322" y="739"/>
                  </a:cubicBezTo>
                  <a:cubicBezTo>
                    <a:pt x="1322" y="501"/>
                    <a:pt x="1310" y="263"/>
                    <a:pt x="1310" y="24"/>
                  </a:cubicBezTo>
                  <a:lnTo>
                    <a:pt x="1167" y="36"/>
                  </a:lnTo>
                  <a:cubicBezTo>
                    <a:pt x="1179" y="274"/>
                    <a:pt x="1167" y="524"/>
                    <a:pt x="1167" y="763"/>
                  </a:cubicBezTo>
                  <a:lnTo>
                    <a:pt x="845" y="763"/>
                  </a:lnTo>
                  <a:cubicBezTo>
                    <a:pt x="845" y="751"/>
                    <a:pt x="845" y="739"/>
                    <a:pt x="845" y="727"/>
                  </a:cubicBezTo>
                  <a:cubicBezTo>
                    <a:pt x="833" y="501"/>
                    <a:pt x="822" y="274"/>
                    <a:pt x="833" y="36"/>
                  </a:cubicBezTo>
                  <a:lnTo>
                    <a:pt x="833" y="36"/>
                  </a:lnTo>
                  <a:lnTo>
                    <a:pt x="679" y="48"/>
                  </a:lnTo>
                  <a:cubicBezTo>
                    <a:pt x="691" y="286"/>
                    <a:pt x="679" y="524"/>
                    <a:pt x="667" y="763"/>
                  </a:cubicBezTo>
                  <a:cubicBezTo>
                    <a:pt x="572" y="763"/>
                    <a:pt x="476" y="763"/>
                    <a:pt x="381" y="775"/>
                  </a:cubicBezTo>
                  <a:cubicBezTo>
                    <a:pt x="381" y="644"/>
                    <a:pt x="381" y="524"/>
                    <a:pt x="381" y="405"/>
                  </a:cubicBezTo>
                  <a:cubicBezTo>
                    <a:pt x="381" y="298"/>
                    <a:pt x="369" y="167"/>
                    <a:pt x="369" y="48"/>
                  </a:cubicBezTo>
                  <a:lnTo>
                    <a:pt x="226" y="60"/>
                  </a:lnTo>
                  <a:cubicBezTo>
                    <a:pt x="226" y="179"/>
                    <a:pt x="214" y="298"/>
                    <a:pt x="214" y="417"/>
                  </a:cubicBezTo>
                  <a:cubicBezTo>
                    <a:pt x="214" y="536"/>
                    <a:pt x="214" y="655"/>
                    <a:pt x="214" y="775"/>
                  </a:cubicBezTo>
                  <a:cubicBezTo>
                    <a:pt x="143" y="775"/>
                    <a:pt x="71" y="775"/>
                    <a:pt x="0" y="786"/>
                  </a:cubicBezTo>
                  <a:lnTo>
                    <a:pt x="12" y="894"/>
                  </a:lnTo>
                  <a:cubicBezTo>
                    <a:pt x="71" y="894"/>
                    <a:pt x="143" y="894"/>
                    <a:pt x="214" y="905"/>
                  </a:cubicBezTo>
                  <a:cubicBezTo>
                    <a:pt x="214" y="1096"/>
                    <a:pt x="191" y="1310"/>
                    <a:pt x="202" y="1525"/>
                  </a:cubicBezTo>
                  <a:lnTo>
                    <a:pt x="393" y="1525"/>
                  </a:lnTo>
                  <a:cubicBezTo>
                    <a:pt x="405" y="1322"/>
                    <a:pt x="393" y="1108"/>
                    <a:pt x="381" y="905"/>
                  </a:cubicBezTo>
                  <a:lnTo>
                    <a:pt x="667" y="905"/>
                  </a:lnTo>
                  <a:cubicBezTo>
                    <a:pt x="655" y="1108"/>
                    <a:pt x="655" y="1322"/>
                    <a:pt x="667" y="1525"/>
                  </a:cubicBezTo>
                  <a:lnTo>
                    <a:pt x="845" y="1525"/>
                  </a:lnTo>
                  <a:cubicBezTo>
                    <a:pt x="857" y="1322"/>
                    <a:pt x="845" y="1108"/>
                    <a:pt x="845" y="905"/>
                  </a:cubicBezTo>
                  <a:lnTo>
                    <a:pt x="1155" y="905"/>
                  </a:lnTo>
                  <a:cubicBezTo>
                    <a:pt x="1155" y="1120"/>
                    <a:pt x="1155" y="1322"/>
                    <a:pt x="1167" y="1525"/>
                  </a:cubicBezTo>
                  <a:lnTo>
                    <a:pt x="1310" y="1525"/>
                  </a:lnTo>
                  <a:cubicBezTo>
                    <a:pt x="1322" y="1322"/>
                    <a:pt x="1322" y="1108"/>
                    <a:pt x="1322" y="905"/>
                  </a:cubicBezTo>
                  <a:lnTo>
                    <a:pt x="1607" y="905"/>
                  </a:lnTo>
                  <a:cubicBezTo>
                    <a:pt x="1607" y="1108"/>
                    <a:pt x="1607" y="1322"/>
                    <a:pt x="1619" y="1525"/>
                  </a:cubicBezTo>
                  <a:lnTo>
                    <a:pt x="1798" y="1525"/>
                  </a:lnTo>
                  <a:cubicBezTo>
                    <a:pt x="1810" y="1322"/>
                    <a:pt x="1798" y="1120"/>
                    <a:pt x="1798" y="905"/>
                  </a:cubicBezTo>
                  <a:cubicBezTo>
                    <a:pt x="1941" y="905"/>
                    <a:pt x="2072" y="917"/>
                    <a:pt x="2203" y="917"/>
                  </a:cubicBezTo>
                  <a:cubicBezTo>
                    <a:pt x="2203" y="1120"/>
                    <a:pt x="2203" y="1322"/>
                    <a:pt x="2215" y="1525"/>
                  </a:cubicBezTo>
                  <a:lnTo>
                    <a:pt x="2381" y="1525"/>
                  </a:lnTo>
                  <a:cubicBezTo>
                    <a:pt x="2393" y="1322"/>
                    <a:pt x="2393" y="1120"/>
                    <a:pt x="2393" y="917"/>
                  </a:cubicBezTo>
                  <a:lnTo>
                    <a:pt x="2596" y="917"/>
                  </a:lnTo>
                  <a:cubicBezTo>
                    <a:pt x="2584" y="1120"/>
                    <a:pt x="2584" y="1322"/>
                    <a:pt x="2607" y="1525"/>
                  </a:cubicBezTo>
                  <a:lnTo>
                    <a:pt x="2774" y="1525"/>
                  </a:lnTo>
                  <a:cubicBezTo>
                    <a:pt x="2798" y="1322"/>
                    <a:pt x="2798" y="1120"/>
                    <a:pt x="2786" y="917"/>
                  </a:cubicBezTo>
                  <a:lnTo>
                    <a:pt x="3143" y="917"/>
                  </a:lnTo>
                  <a:lnTo>
                    <a:pt x="3131" y="763"/>
                  </a:lnTo>
                  <a:cubicBezTo>
                    <a:pt x="3012" y="751"/>
                    <a:pt x="2893" y="751"/>
                    <a:pt x="2786" y="751"/>
                  </a:cubicBezTo>
                  <a:cubicBezTo>
                    <a:pt x="2774" y="501"/>
                    <a:pt x="2762" y="251"/>
                    <a:pt x="2774" y="1"/>
                  </a:cubicBezTo>
                  <a:close/>
                </a:path>
              </a:pathLst>
            </a:custGeom>
            <a:solidFill>
              <a:srgbClr val="282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6"/>
            <p:cNvSpPr/>
            <p:nvPr/>
          </p:nvSpPr>
          <p:spPr>
            <a:xfrm>
              <a:off x="5478297" y="1746871"/>
              <a:ext cx="166838" cy="309770"/>
            </a:xfrm>
            <a:custGeom>
              <a:avLst/>
              <a:gdLst/>
              <a:ahLst/>
              <a:cxnLst/>
              <a:rect l="l" t="t" r="r" b="b"/>
              <a:pathLst>
                <a:path w="1668" h="3097" extrusionOk="0">
                  <a:moveTo>
                    <a:pt x="1667" y="1"/>
                  </a:moveTo>
                  <a:lnTo>
                    <a:pt x="1667" y="1"/>
                  </a:lnTo>
                  <a:cubicBezTo>
                    <a:pt x="1667" y="1"/>
                    <a:pt x="1" y="1453"/>
                    <a:pt x="191" y="2668"/>
                  </a:cubicBezTo>
                  <a:cubicBezTo>
                    <a:pt x="227" y="2906"/>
                    <a:pt x="322" y="3037"/>
                    <a:pt x="453" y="3096"/>
                  </a:cubicBezTo>
                  <a:cubicBezTo>
                    <a:pt x="1025" y="2048"/>
                    <a:pt x="1537" y="822"/>
                    <a:pt x="1667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6"/>
            <p:cNvSpPr/>
            <p:nvPr/>
          </p:nvSpPr>
          <p:spPr>
            <a:xfrm>
              <a:off x="7052670" y="3085488"/>
              <a:ext cx="752769" cy="327574"/>
            </a:xfrm>
            <a:custGeom>
              <a:avLst/>
              <a:gdLst/>
              <a:ahLst/>
              <a:cxnLst/>
              <a:rect l="l" t="t" r="r" b="b"/>
              <a:pathLst>
                <a:path w="7526" h="3275" extrusionOk="0">
                  <a:moveTo>
                    <a:pt x="1906" y="0"/>
                  </a:moveTo>
                  <a:cubicBezTo>
                    <a:pt x="1703" y="191"/>
                    <a:pt x="1108" y="703"/>
                    <a:pt x="1" y="929"/>
                  </a:cubicBezTo>
                  <a:cubicBezTo>
                    <a:pt x="477" y="2108"/>
                    <a:pt x="1060" y="3179"/>
                    <a:pt x="1632" y="3274"/>
                  </a:cubicBezTo>
                  <a:cubicBezTo>
                    <a:pt x="2489" y="3274"/>
                    <a:pt x="6382" y="3024"/>
                    <a:pt x="6859" y="2739"/>
                  </a:cubicBezTo>
                  <a:cubicBezTo>
                    <a:pt x="7216" y="2524"/>
                    <a:pt x="7525" y="2274"/>
                    <a:pt x="7466" y="1691"/>
                  </a:cubicBezTo>
                  <a:cubicBezTo>
                    <a:pt x="7406" y="1095"/>
                    <a:pt x="6882" y="762"/>
                    <a:pt x="6025" y="691"/>
                  </a:cubicBezTo>
                  <a:cubicBezTo>
                    <a:pt x="5168" y="619"/>
                    <a:pt x="2287" y="488"/>
                    <a:pt x="2287" y="488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6"/>
            <p:cNvSpPr/>
            <p:nvPr/>
          </p:nvSpPr>
          <p:spPr>
            <a:xfrm>
              <a:off x="6890731" y="2724002"/>
              <a:ext cx="352579" cy="454402"/>
            </a:xfrm>
            <a:custGeom>
              <a:avLst/>
              <a:gdLst/>
              <a:ahLst/>
              <a:cxnLst/>
              <a:rect l="l" t="t" r="r" b="b"/>
              <a:pathLst>
                <a:path w="3525" h="4543" extrusionOk="0">
                  <a:moveTo>
                    <a:pt x="450" y="1"/>
                  </a:moveTo>
                  <a:cubicBezTo>
                    <a:pt x="405" y="1"/>
                    <a:pt x="361" y="13"/>
                    <a:pt x="322" y="42"/>
                  </a:cubicBezTo>
                  <a:cubicBezTo>
                    <a:pt x="143" y="185"/>
                    <a:pt x="274" y="268"/>
                    <a:pt x="286" y="280"/>
                  </a:cubicBezTo>
                  <a:cubicBezTo>
                    <a:pt x="281" y="275"/>
                    <a:pt x="239" y="257"/>
                    <a:pt x="195" y="257"/>
                  </a:cubicBezTo>
                  <a:cubicBezTo>
                    <a:pt x="141" y="257"/>
                    <a:pt x="84" y="283"/>
                    <a:pt x="84" y="388"/>
                  </a:cubicBezTo>
                  <a:cubicBezTo>
                    <a:pt x="96" y="471"/>
                    <a:pt x="227" y="554"/>
                    <a:pt x="227" y="554"/>
                  </a:cubicBezTo>
                  <a:cubicBezTo>
                    <a:pt x="227" y="554"/>
                    <a:pt x="198" y="548"/>
                    <a:pt x="162" y="548"/>
                  </a:cubicBezTo>
                  <a:cubicBezTo>
                    <a:pt x="109" y="548"/>
                    <a:pt x="39" y="561"/>
                    <a:pt x="24" y="626"/>
                  </a:cubicBezTo>
                  <a:cubicBezTo>
                    <a:pt x="0" y="733"/>
                    <a:pt x="143" y="804"/>
                    <a:pt x="143" y="804"/>
                  </a:cubicBezTo>
                  <a:cubicBezTo>
                    <a:pt x="143" y="804"/>
                    <a:pt x="48" y="816"/>
                    <a:pt x="48" y="899"/>
                  </a:cubicBezTo>
                  <a:cubicBezTo>
                    <a:pt x="48" y="983"/>
                    <a:pt x="298" y="1257"/>
                    <a:pt x="596" y="1292"/>
                  </a:cubicBezTo>
                  <a:cubicBezTo>
                    <a:pt x="620" y="1435"/>
                    <a:pt x="1036" y="3066"/>
                    <a:pt x="1620" y="4543"/>
                  </a:cubicBezTo>
                  <a:cubicBezTo>
                    <a:pt x="2727" y="4317"/>
                    <a:pt x="3322" y="3805"/>
                    <a:pt x="3525" y="3614"/>
                  </a:cubicBezTo>
                  <a:lnTo>
                    <a:pt x="1477" y="983"/>
                  </a:lnTo>
                  <a:cubicBezTo>
                    <a:pt x="1513" y="935"/>
                    <a:pt x="1536" y="602"/>
                    <a:pt x="1382" y="328"/>
                  </a:cubicBezTo>
                  <a:cubicBezTo>
                    <a:pt x="1296" y="184"/>
                    <a:pt x="1132" y="152"/>
                    <a:pt x="1001" y="152"/>
                  </a:cubicBezTo>
                  <a:cubicBezTo>
                    <a:pt x="894" y="152"/>
                    <a:pt x="810" y="173"/>
                    <a:pt x="810" y="173"/>
                  </a:cubicBezTo>
                  <a:cubicBezTo>
                    <a:pt x="810" y="173"/>
                    <a:pt x="623" y="1"/>
                    <a:pt x="450" y="1"/>
                  </a:cubicBezTo>
                  <a:close/>
                </a:path>
              </a:pathLst>
            </a:custGeom>
            <a:solidFill>
              <a:srgbClr val="FFC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6"/>
            <p:cNvSpPr/>
            <p:nvPr/>
          </p:nvSpPr>
          <p:spPr>
            <a:xfrm>
              <a:off x="7176499" y="3134299"/>
              <a:ext cx="139431" cy="124628"/>
            </a:xfrm>
            <a:custGeom>
              <a:avLst/>
              <a:gdLst/>
              <a:ahLst/>
              <a:cxnLst/>
              <a:rect l="l" t="t" r="r" b="b"/>
              <a:pathLst>
                <a:path w="1394" h="1246" extrusionOk="0">
                  <a:moveTo>
                    <a:pt x="1049" y="0"/>
                  </a:moveTo>
                  <a:cubicBezTo>
                    <a:pt x="1049" y="0"/>
                    <a:pt x="1" y="786"/>
                    <a:pt x="275" y="1143"/>
                  </a:cubicBezTo>
                  <a:cubicBezTo>
                    <a:pt x="323" y="1208"/>
                    <a:pt x="374" y="1235"/>
                    <a:pt x="426" y="1235"/>
                  </a:cubicBezTo>
                  <a:cubicBezTo>
                    <a:pt x="670" y="1235"/>
                    <a:pt x="930" y="643"/>
                    <a:pt x="930" y="643"/>
                  </a:cubicBezTo>
                  <a:lnTo>
                    <a:pt x="930" y="643"/>
                  </a:lnTo>
                  <a:cubicBezTo>
                    <a:pt x="930" y="643"/>
                    <a:pt x="824" y="1246"/>
                    <a:pt x="1051" y="1246"/>
                  </a:cubicBezTo>
                  <a:cubicBezTo>
                    <a:pt x="1065" y="1246"/>
                    <a:pt x="1080" y="1243"/>
                    <a:pt x="1096" y="1239"/>
                  </a:cubicBezTo>
                  <a:cubicBezTo>
                    <a:pt x="1394" y="1143"/>
                    <a:pt x="1358" y="155"/>
                    <a:pt x="1049" y="0"/>
                  </a:cubicBezTo>
                  <a:close/>
                </a:path>
              </a:pathLst>
            </a:custGeom>
            <a:solidFill>
              <a:srgbClr val="182347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6"/>
            <p:cNvSpPr/>
            <p:nvPr/>
          </p:nvSpPr>
          <p:spPr>
            <a:xfrm>
              <a:off x="7848258" y="2666689"/>
              <a:ext cx="196544" cy="202245"/>
            </a:xfrm>
            <a:custGeom>
              <a:avLst/>
              <a:gdLst/>
              <a:ahLst/>
              <a:cxnLst/>
              <a:rect l="l" t="t" r="r" b="b"/>
              <a:pathLst>
                <a:path w="1965" h="2022" extrusionOk="0">
                  <a:moveTo>
                    <a:pt x="1584" y="1"/>
                  </a:moveTo>
                  <a:cubicBezTo>
                    <a:pt x="1412" y="1"/>
                    <a:pt x="1209" y="152"/>
                    <a:pt x="1084" y="246"/>
                  </a:cubicBezTo>
                  <a:cubicBezTo>
                    <a:pt x="833" y="437"/>
                    <a:pt x="607" y="663"/>
                    <a:pt x="417" y="925"/>
                  </a:cubicBezTo>
                  <a:cubicBezTo>
                    <a:pt x="238" y="1163"/>
                    <a:pt x="0" y="1484"/>
                    <a:pt x="155" y="1782"/>
                  </a:cubicBezTo>
                  <a:cubicBezTo>
                    <a:pt x="176" y="1829"/>
                    <a:pt x="215" y="1849"/>
                    <a:pt x="254" y="1849"/>
                  </a:cubicBezTo>
                  <a:cubicBezTo>
                    <a:pt x="325" y="1849"/>
                    <a:pt x="401" y="1787"/>
                    <a:pt x="393" y="1711"/>
                  </a:cubicBezTo>
                  <a:cubicBezTo>
                    <a:pt x="393" y="1353"/>
                    <a:pt x="679" y="1008"/>
                    <a:pt x="941" y="746"/>
                  </a:cubicBezTo>
                  <a:cubicBezTo>
                    <a:pt x="1084" y="925"/>
                    <a:pt x="1107" y="1211"/>
                    <a:pt x="1012" y="1413"/>
                  </a:cubicBezTo>
                  <a:cubicBezTo>
                    <a:pt x="905" y="1627"/>
                    <a:pt x="726" y="1687"/>
                    <a:pt x="536" y="1794"/>
                  </a:cubicBezTo>
                  <a:cubicBezTo>
                    <a:pt x="417" y="1865"/>
                    <a:pt x="500" y="2020"/>
                    <a:pt x="607" y="2020"/>
                  </a:cubicBezTo>
                  <a:cubicBezTo>
                    <a:pt x="619" y="2021"/>
                    <a:pt x="630" y="2021"/>
                    <a:pt x="641" y="2021"/>
                  </a:cubicBezTo>
                  <a:cubicBezTo>
                    <a:pt x="937" y="2021"/>
                    <a:pt x="1206" y="1725"/>
                    <a:pt x="1298" y="1472"/>
                  </a:cubicBezTo>
                  <a:cubicBezTo>
                    <a:pt x="1405" y="1151"/>
                    <a:pt x="1286" y="865"/>
                    <a:pt x="1084" y="627"/>
                  </a:cubicBezTo>
                  <a:cubicBezTo>
                    <a:pt x="1155" y="556"/>
                    <a:pt x="1238" y="496"/>
                    <a:pt x="1322" y="425"/>
                  </a:cubicBezTo>
                  <a:cubicBezTo>
                    <a:pt x="1384" y="389"/>
                    <a:pt x="1474" y="292"/>
                    <a:pt x="1550" y="292"/>
                  </a:cubicBezTo>
                  <a:cubicBezTo>
                    <a:pt x="1575" y="292"/>
                    <a:pt x="1599" y="303"/>
                    <a:pt x="1619" y="329"/>
                  </a:cubicBezTo>
                  <a:cubicBezTo>
                    <a:pt x="1679" y="401"/>
                    <a:pt x="1691" y="591"/>
                    <a:pt x="1703" y="675"/>
                  </a:cubicBezTo>
                  <a:cubicBezTo>
                    <a:pt x="1715" y="818"/>
                    <a:pt x="1726" y="949"/>
                    <a:pt x="1691" y="1091"/>
                  </a:cubicBezTo>
                  <a:cubicBezTo>
                    <a:pt x="1684" y="1126"/>
                    <a:pt x="1705" y="1145"/>
                    <a:pt x="1729" y="1145"/>
                  </a:cubicBezTo>
                  <a:cubicBezTo>
                    <a:pt x="1746" y="1145"/>
                    <a:pt x="1764" y="1135"/>
                    <a:pt x="1774" y="1115"/>
                  </a:cubicBezTo>
                  <a:cubicBezTo>
                    <a:pt x="1869" y="818"/>
                    <a:pt x="1965" y="449"/>
                    <a:pt x="1810" y="151"/>
                  </a:cubicBezTo>
                  <a:cubicBezTo>
                    <a:pt x="1753" y="41"/>
                    <a:pt x="1673" y="1"/>
                    <a:pt x="1584" y="1"/>
                  </a:cubicBezTo>
                  <a:close/>
                </a:path>
              </a:pathLst>
            </a:custGeom>
            <a:solidFill>
              <a:srgbClr val="182347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" name="Google Shape;1115;p46"/>
          <p:cNvSpPr/>
          <p:nvPr/>
        </p:nvSpPr>
        <p:spPr>
          <a:xfrm rot="1784804">
            <a:off x="7500549" y="2714471"/>
            <a:ext cx="127749" cy="110177"/>
          </a:xfrm>
          <a:custGeom>
            <a:avLst/>
            <a:gdLst/>
            <a:ahLst/>
            <a:cxnLst/>
            <a:rect l="l" t="t" r="r" b="b"/>
            <a:pathLst>
              <a:path w="2668" h="2301" extrusionOk="0">
                <a:moveTo>
                  <a:pt x="1258" y="1"/>
                </a:moveTo>
                <a:cubicBezTo>
                  <a:pt x="1181" y="1"/>
                  <a:pt x="1103" y="7"/>
                  <a:pt x="1024" y="22"/>
                </a:cubicBezTo>
                <a:cubicBezTo>
                  <a:pt x="917" y="46"/>
                  <a:pt x="810" y="81"/>
                  <a:pt x="715" y="129"/>
                </a:cubicBezTo>
                <a:cubicBezTo>
                  <a:pt x="620" y="188"/>
                  <a:pt x="524" y="248"/>
                  <a:pt x="441" y="319"/>
                </a:cubicBezTo>
                <a:cubicBezTo>
                  <a:pt x="358" y="403"/>
                  <a:pt x="286" y="486"/>
                  <a:pt x="227" y="569"/>
                </a:cubicBezTo>
                <a:cubicBezTo>
                  <a:pt x="191" y="641"/>
                  <a:pt x="155" y="712"/>
                  <a:pt x="120" y="784"/>
                </a:cubicBezTo>
                <a:cubicBezTo>
                  <a:pt x="108" y="819"/>
                  <a:pt x="96" y="843"/>
                  <a:pt x="84" y="879"/>
                </a:cubicBezTo>
                <a:cubicBezTo>
                  <a:pt x="12" y="1093"/>
                  <a:pt x="1" y="1331"/>
                  <a:pt x="48" y="1558"/>
                </a:cubicBezTo>
                <a:cubicBezTo>
                  <a:pt x="72" y="1689"/>
                  <a:pt x="108" y="1808"/>
                  <a:pt x="167" y="1915"/>
                </a:cubicBezTo>
                <a:cubicBezTo>
                  <a:pt x="227" y="2046"/>
                  <a:pt x="310" y="2165"/>
                  <a:pt x="393" y="2272"/>
                </a:cubicBezTo>
                <a:cubicBezTo>
                  <a:pt x="407" y="2292"/>
                  <a:pt x="427" y="2300"/>
                  <a:pt x="448" y="2300"/>
                </a:cubicBezTo>
                <a:cubicBezTo>
                  <a:pt x="466" y="2300"/>
                  <a:pt x="485" y="2295"/>
                  <a:pt x="501" y="2284"/>
                </a:cubicBezTo>
                <a:cubicBezTo>
                  <a:pt x="536" y="2260"/>
                  <a:pt x="548" y="2212"/>
                  <a:pt x="524" y="2177"/>
                </a:cubicBezTo>
                <a:cubicBezTo>
                  <a:pt x="465" y="2105"/>
                  <a:pt x="417" y="2034"/>
                  <a:pt x="370" y="1950"/>
                </a:cubicBezTo>
                <a:cubicBezTo>
                  <a:pt x="370" y="1950"/>
                  <a:pt x="358" y="1950"/>
                  <a:pt x="358" y="1939"/>
                </a:cubicBezTo>
                <a:lnTo>
                  <a:pt x="358" y="1939"/>
                </a:lnTo>
                <a:cubicBezTo>
                  <a:pt x="358" y="1939"/>
                  <a:pt x="370" y="1950"/>
                  <a:pt x="370" y="1950"/>
                </a:cubicBezTo>
                <a:cubicBezTo>
                  <a:pt x="310" y="1855"/>
                  <a:pt x="262" y="1748"/>
                  <a:pt x="239" y="1629"/>
                </a:cubicBezTo>
                <a:cubicBezTo>
                  <a:pt x="239" y="1617"/>
                  <a:pt x="239" y="1617"/>
                  <a:pt x="239" y="1617"/>
                </a:cubicBezTo>
                <a:cubicBezTo>
                  <a:pt x="215" y="1534"/>
                  <a:pt x="203" y="1439"/>
                  <a:pt x="203" y="1343"/>
                </a:cubicBezTo>
                <a:cubicBezTo>
                  <a:pt x="203" y="1248"/>
                  <a:pt x="215" y="1141"/>
                  <a:pt x="239" y="1046"/>
                </a:cubicBezTo>
                <a:cubicBezTo>
                  <a:pt x="262" y="950"/>
                  <a:pt x="298" y="855"/>
                  <a:pt x="346" y="772"/>
                </a:cubicBezTo>
                <a:cubicBezTo>
                  <a:pt x="393" y="688"/>
                  <a:pt x="465" y="617"/>
                  <a:pt x="524" y="546"/>
                </a:cubicBezTo>
                <a:cubicBezTo>
                  <a:pt x="596" y="474"/>
                  <a:pt x="667" y="427"/>
                  <a:pt x="751" y="379"/>
                </a:cubicBezTo>
                <a:cubicBezTo>
                  <a:pt x="822" y="343"/>
                  <a:pt x="894" y="307"/>
                  <a:pt x="977" y="284"/>
                </a:cubicBezTo>
                <a:cubicBezTo>
                  <a:pt x="1048" y="260"/>
                  <a:pt x="1132" y="260"/>
                  <a:pt x="1215" y="260"/>
                </a:cubicBezTo>
                <a:cubicBezTo>
                  <a:pt x="1310" y="260"/>
                  <a:pt x="1405" y="272"/>
                  <a:pt x="1489" y="296"/>
                </a:cubicBezTo>
                <a:cubicBezTo>
                  <a:pt x="1596" y="319"/>
                  <a:pt x="1703" y="367"/>
                  <a:pt x="1798" y="427"/>
                </a:cubicBezTo>
                <a:cubicBezTo>
                  <a:pt x="1941" y="498"/>
                  <a:pt x="2060" y="593"/>
                  <a:pt x="2167" y="700"/>
                </a:cubicBezTo>
                <a:cubicBezTo>
                  <a:pt x="2263" y="796"/>
                  <a:pt x="2334" y="903"/>
                  <a:pt x="2418" y="998"/>
                </a:cubicBezTo>
                <a:cubicBezTo>
                  <a:pt x="2447" y="1035"/>
                  <a:pt x="2491" y="1054"/>
                  <a:pt x="2534" y="1054"/>
                </a:cubicBezTo>
                <a:cubicBezTo>
                  <a:pt x="2560" y="1054"/>
                  <a:pt x="2586" y="1047"/>
                  <a:pt x="2608" y="1034"/>
                </a:cubicBezTo>
                <a:cubicBezTo>
                  <a:pt x="2644" y="1010"/>
                  <a:pt x="2656" y="974"/>
                  <a:pt x="2668" y="938"/>
                </a:cubicBezTo>
                <a:cubicBezTo>
                  <a:pt x="2668" y="903"/>
                  <a:pt x="2656" y="867"/>
                  <a:pt x="2632" y="831"/>
                </a:cubicBezTo>
                <a:cubicBezTo>
                  <a:pt x="2584" y="748"/>
                  <a:pt x="2513" y="653"/>
                  <a:pt x="2429" y="581"/>
                </a:cubicBezTo>
                <a:cubicBezTo>
                  <a:pt x="2358" y="498"/>
                  <a:pt x="2275" y="415"/>
                  <a:pt x="2179" y="343"/>
                </a:cubicBezTo>
                <a:cubicBezTo>
                  <a:pt x="2060" y="248"/>
                  <a:pt x="1929" y="165"/>
                  <a:pt x="1786" y="105"/>
                </a:cubicBezTo>
                <a:cubicBezTo>
                  <a:pt x="1619" y="38"/>
                  <a:pt x="1441" y="1"/>
                  <a:pt x="1258" y="1"/>
                </a:cubicBezTo>
                <a:close/>
              </a:path>
            </a:pathLst>
          </a:custGeom>
          <a:solidFill>
            <a:srgbClr val="1823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46"/>
          <p:cNvSpPr/>
          <p:nvPr/>
        </p:nvSpPr>
        <p:spPr>
          <a:xfrm rot="1784804">
            <a:off x="7219899" y="2714471"/>
            <a:ext cx="127749" cy="110177"/>
          </a:xfrm>
          <a:custGeom>
            <a:avLst/>
            <a:gdLst/>
            <a:ahLst/>
            <a:cxnLst/>
            <a:rect l="l" t="t" r="r" b="b"/>
            <a:pathLst>
              <a:path w="2668" h="2301" extrusionOk="0">
                <a:moveTo>
                  <a:pt x="1258" y="1"/>
                </a:moveTo>
                <a:cubicBezTo>
                  <a:pt x="1181" y="1"/>
                  <a:pt x="1103" y="7"/>
                  <a:pt x="1024" y="22"/>
                </a:cubicBezTo>
                <a:cubicBezTo>
                  <a:pt x="917" y="46"/>
                  <a:pt x="810" y="81"/>
                  <a:pt x="715" y="129"/>
                </a:cubicBezTo>
                <a:cubicBezTo>
                  <a:pt x="620" y="188"/>
                  <a:pt x="524" y="248"/>
                  <a:pt x="441" y="319"/>
                </a:cubicBezTo>
                <a:cubicBezTo>
                  <a:pt x="358" y="403"/>
                  <a:pt x="286" y="486"/>
                  <a:pt x="227" y="569"/>
                </a:cubicBezTo>
                <a:cubicBezTo>
                  <a:pt x="191" y="641"/>
                  <a:pt x="155" y="712"/>
                  <a:pt x="120" y="784"/>
                </a:cubicBezTo>
                <a:cubicBezTo>
                  <a:pt x="108" y="819"/>
                  <a:pt x="96" y="843"/>
                  <a:pt x="84" y="879"/>
                </a:cubicBezTo>
                <a:cubicBezTo>
                  <a:pt x="12" y="1093"/>
                  <a:pt x="1" y="1331"/>
                  <a:pt x="48" y="1558"/>
                </a:cubicBezTo>
                <a:cubicBezTo>
                  <a:pt x="72" y="1689"/>
                  <a:pt x="108" y="1808"/>
                  <a:pt x="167" y="1915"/>
                </a:cubicBezTo>
                <a:cubicBezTo>
                  <a:pt x="227" y="2046"/>
                  <a:pt x="310" y="2165"/>
                  <a:pt x="393" y="2272"/>
                </a:cubicBezTo>
                <a:cubicBezTo>
                  <a:pt x="407" y="2292"/>
                  <a:pt x="427" y="2300"/>
                  <a:pt x="448" y="2300"/>
                </a:cubicBezTo>
                <a:cubicBezTo>
                  <a:pt x="466" y="2300"/>
                  <a:pt x="485" y="2295"/>
                  <a:pt x="501" y="2284"/>
                </a:cubicBezTo>
                <a:cubicBezTo>
                  <a:pt x="536" y="2260"/>
                  <a:pt x="548" y="2212"/>
                  <a:pt x="524" y="2177"/>
                </a:cubicBezTo>
                <a:cubicBezTo>
                  <a:pt x="465" y="2105"/>
                  <a:pt x="417" y="2034"/>
                  <a:pt x="370" y="1950"/>
                </a:cubicBezTo>
                <a:cubicBezTo>
                  <a:pt x="370" y="1950"/>
                  <a:pt x="358" y="1950"/>
                  <a:pt x="358" y="1939"/>
                </a:cubicBezTo>
                <a:lnTo>
                  <a:pt x="358" y="1939"/>
                </a:lnTo>
                <a:cubicBezTo>
                  <a:pt x="358" y="1939"/>
                  <a:pt x="370" y="1950"/>
                  <a:pt x="370" y="1950"/>
                </a:cubicBezTo>
                <a:cubicBezTo>
                  <a:pt x="310" y="1855"/>
                  <a:pt x="262" y="1748"/>
                  <a:pt x="239" y="1629"/>
                </a:cubicBezTo>
                <a:cubicBezTo>
                  <a:pt x="239" y="1617"/>
                  <a:pt x="239" y="1617"/>
                  <a:pt x="239" y="1617"/>
                </a:cubicBezTo>
                <a:cubicBezTo>
                  <a:pt x="215" y="1534"/>
                  <a:pt x="203" y="1439"/>
                  <a:pt x="203" y="1343"/>
                </a:cubicBezTo>
                <a:cubicBezTo>
                  <a:pt x="203" y="1248"/>
                  <a:pt x="215" y="1141"/>
                  <a:pt x="239" y="1046"/>
                </a:cubicBezTo>
                <a:cubicBezTo>
                  <a:pt x="262" y="950"/>
                  <a:pt x="298" y="855"/>
                  <a:pt x="346" y="772"/>
                </a:cubicBezTo>
                <a:cubicBezTo>
                  <a:pt x="393" y="688"/>
                  <a:pt x="465" y="617"/>
                  <a:pt x="524" y="546"/>
                </a:cubicBezTo>
                <a:cubicBezTo>
                  <a:pt x="596" y="474"/>
                  <a:pt x="667" y="427"/>
                  <a:pt x="751" y="379"/>
                </a:cubicBezTo>
                <a:cubicBezTo>
                  <a:pt x="822" y="343"/>
                  <a:pt x="894" y="307"/>
                  <a:pt x="977" y="284"/>
                </a:cubicBezTo>
                <a:cubicBezTo>
                  <a:pt x="1048" y="260"/>
                  <a:pt x="1132" y="260"/>
                  <a:pt x="1215" y="260"/>
                </a:cubicBezTo>
                <a:cubicBezTo>
                  <a:pt x="1310" y="260"/>
                  <a:pt x="1405" y="272"/>
                  <a:pt x="1489" y="296"/>
                </a:cubicBezTo>
                <a:cubicBezTo>
                  <a:pt x="1596" y="319"/>
                  <a:pt x="1703" y="367"/>
                  <a:pt x="1798" y="427"/>
                </a:cubicBezTo>
                <a:cubicBezTo>
                  <a:pt x="1941" y="498"/>
                  <a:pt x="2060" y="593"/>
                  <a:pt x="2167" y="700"/>
                </a:cubicBezTo>
                <a:cubicBezTo>
                  <a:pt x="2263" y="796"/>
                  <a:pt x="2334" y="903"/>
                  <a:pt x="2418" y="998"/>
                </a:cubicBezTo>
                <a:cubicBezTo>
                  <a:pt x="2447" y="1035"/>
                  <a:pt x="2491" y="1054"/>
                  <a:pt x="2534" y="1054"/>
                </a:cubicBezTo>
                <a:cubicBezTo>
                  <a:pt x="2560" y="1054"/>
                  <a:pt x="2586" y="1047"/>
                  <a:pt x="2608" y="1034"/>
                </a:cubicBezTo>
                <a:cubicBezTo>
                  <a:pt x="2644" y="1010"/>
                  <a:pt x="2656" y="974"/>
                  <a:pt x="2668" y="938"/>
                </a:cubicBezTo>
                <a:cubicBezTo>
                  <a:pt x="2668" y="903"/>
                  <a:pt x="2656" y="867"/>
                  <a:pt x="2632" y="831"/>
                </a:cubicBezTo>
                <a:cubicBezTo>
                  <a:pt x="2584" y="748"/>
                  <a:pt x="2513" y="653"/>
                  <a:pt x="2429" y="581"/>
                </a:cubicBezTo>
                <a:cubicBezTo>
                  <a:pt x="2358" y="498"/>
                  <a:pt x="2275" y="415"/>
                  <a:pt x="2179" y="343"/>
                </a:cubicBezTo>
                <a:cubicBezTo>
                  <a:pt x="2060" y="248"/>
                  <a:pt x="1929" y="165"/>
                  <a:pt x="1786" y="105"/>
                </a:cubicBezTo>
                <a:cubicBezTo>
                  <a:pt x="1619" y="38"/>
                  <a:pt x="1441" y="1"/>
                  <a:pt x="1258" y="1"/>
                </a:cubicBezTo>
                <a:close/>
              </a:path>
            </a:pathLst>
          </a:custGeom>
          <a:solidFill>
            <a:srgbClr val="1823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46"/>
          <p:cNvSpPr txBox="1">
            <a:spLocks noGrp="1"/>
          </p:cNvSpPr>
          <p:nvPr>
            <p:ph type="title" idx="2"/>
          </p:nvPr>
        </p:nvSpPr>
        <p:spPr>
          <a:xfrm>
            <a:off x="815600" y="2085589"/>
            <a:ext cx="4220502" cy="581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¿Qué permite hacer nuestra herramienta?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58"/>
          <p:cNvSpPr/>
          <p:nvPr/>
        </p:nvSpPr>
        <p:spPr>
          <a:xfrm>
            <a:off x="5410562" y="1581950"/>
            <a:ext cx="2668200" cy="266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12" name="Google Shape;1712;p58"/>
          <p:cNvCxnSpPr/>
          <p:nvPr/>
        </p:nvCxnSpPr>
        <p:spPr>
          <a:xfrm rot="10800000" flipH="1">
            <a:off x="4444125" y="3427788"/>
            <a:ext cx="1109100" cy="516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713" name="Google Shape;1713;p58"/>
          <p:cNvSpPr/>
          <p:nvPr/>
        </p:nvSpPr>
        <p:spPr>
          <a:xfrm rot="10800000" flipH="1">
            <a:off x="4045062" y="3620063"/>
            <a:ext cx="637500" cy="637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14" name="Google Shape;1714;p58"/>
          <p:cNvCxnSpPr/>
          <p:nvPr/>
        </p:nvCxnSpPr>
        <p:spPr>
          <a:xfrm>
            <a:off x="3899962" y="2912006"/>
            <a:ext cx="1550700" cy="8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715" name="Google Shape;1715;p58"/>
          <p:cNvSpPr/>
          <p:nvPr/>
        </p:nvSpPr>
        <p:spPr>
          <a:xfrm rot="10800000" flipH="1">
            <a:off x="3559087" y="2597306"/>
            <a:ext cx="637500" cy="637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6" name="Google Shape;1716;p58"/>
          <p:cNvGrpSpPr/>
          <p:nvPr/>
        </p:nvGrpSpPr>
        <p:grpSpPr>
          <a:xfrm>
            <a:off x="5928212" y="2097647"/>
            <a:ext cx="1632901" cy="1636803"/>
            <a:chOff x="7461175" y="47270"/>
            <a:chExt cx="1632901" cy="1636803"/>
          </a:xfrm>
        </p:grpSpPr>
        <p:sp>
          <p:nvSpPr>
            <p:cNvPr id="1717" name="Google Shape;1717;p58"/>
            <p:cNvSpPr/>
            <p:nvPr/>
          </p:nvSpPr>
          <p:spPr>
            <a:xfrm>
              <a:off x="7461175" y="47270"/>
              <a:ext cx="1632897" cy="1636803"/>
            </a:xfrm>
            <a:custGeom>
              <a:avLst/>
              <a:gdLst/>
              <a:ahLst/>
              <a:cxnLst/>
              <a:rect l="l" t="t" r="r" b="b"/>
              <a:pathLst>
                <a:path w="12169" h="12157" extrusionOk="0">
                  <a:moveTo>
                    <a:pt x="6095" y="0"/>
                  </a:moveTo>
                  <a:cubicBezTo>
                    <a:pt x="6087" y="0"/>
                    <a:pt x="6080" y="0"/>
                    <a:pt x="6073" y="0"/>
                  </a:cubicBezTo>
                  <a:cubicBezTo>
                    <a:pt x="2715" y="0"/>
                    <a:pt x="0" y="2727"/>
                    <a:pt x="12" y="6096"/>
                  </a:cubicBezTo>
                  <a:cubicBezTo>
                    <a:pt x="12" y="9447"/>
                    <a:pt x="2727" y="12157"/>
                    <a:pt x="6074" y="12157"/>
                  </a:cubicBezTo>
                  <a:cubicBezTo>
                    <a:pt x="6082" y="12157"/>
                    <a:pt x="6089" y="12157"/>
                    <a:pt x="6096" y="12157"/>
                  </a:cubicBezTo>
                  <a:cubicBezTo>
                    <a:pt x="9454" y="12157"/>
                    <a:pt x="12169" y="9430"/>
                    <a:pt x="12169" y="6072"/>
                  </a:cubicBezTo>
                  <a:cubicBezTo>
                    <a:pt x="12157" y="2722"/>
                    <a:pt x="9442" y="0"/>
                    <a:pt x="6095" y="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8"/>
            <p:cNvSpPr/>
            <p:nvPr/>
          </p:nvSpPr>
          <p:spPr>
            <a:xfrm>
              <a:off x="7552287" y="87259"/>
              <a:ext cx="733321" cy="1279472"/>
            </a:xfrm>
            <a:custGeom>
              <a:avLst/>
              <a:gdLst/>
              <a:ahLst/>
              <a:cxnLst/>
              <a:rect l="l" t="t" r="r" b="b"/>
              <a:pathLst>
                <a:path w="5465" h="9503" extrusionOk="0">
                  <a:moveTo>
                    <a:pt x="3512" y="1"/>
                  </a:moveTo>
                  <a:lnTo>
                    <a:pt x="3512" y="1"/>
                  </a:lnTo>
                  <a:cubicBezTo>
                    <a:pt x="1988" y="501"/>
                    <a:pt x="726" y="1596"/>
                    <a:pt x="0" y="3001"/>
                  </a:cubicBezTo>
                  <a:cubicBezTo>
                    <a:pt x="643" y="3882"/>
                    <a:pt x="1893" y="4144"/>
                    <a:pt x="1774" y="4704"/>
                  </a:cubicBezTo>
                  <a:cubicBezTo>
                    <a:pt x="1607" y="5454"/>
                    <a:pt x="2012" y="5978"/>
                    <a:pt x="2453" y="6668"/>
                  </a:cubicBezTo>
                  <a:cubicBezTo>
                    <a:pt x="2893" y="7359"/>
                    <a:pt x="2965" y="7954"/>
                    <a:pt x="2893" y="8954"/>
                  </a:cubicBezTo>
                  <a:cubicBezTo>
                    <a:pt x="2870" y="9346"/>
                    <a:pt x="2993" y="9502"/>
                    <a:pt x="3154" y="9502"/>
                  </a:cubicBezTo>
                  <a:cubicBezTo>
                    <a:pt x="3405" y="9502"/>
                    <a:pt x="3750" y="9125"/>
                    <a:pt x="3786" y="8669"/>
                  </a:cubicBezTo>
                  <a:cubicBezTo>
                    <a:pt x="3858" y="7907"/>
                    <a:pt x="4298" y="7597"/>
                    <a:pt x="4739" y="6026"/>
                  </a:cubicBezTo>
                  <a:cubicBezTo>
                    <a:pt x="5179" y="4454"/>
                    <a:pt x="4382" y="4287"/>
                    <a:pt x="3393" y="4263"/>
                  </a:cubicBezTo>
                  <a:cubicBezTo>
                    <a:pt x="2405" y="4228"/>
                    <a:pt x="2084" y="3775"/>
                    <a:pt x="2167" y="2870"/>
                  </a:cubicBezTo>
                  <a:cubicBezTo>
                    <a:pt x="2230" y="2076"/>
                    <a:pt x="2522" y="1795"/>
                    <a:pt x="3577" y="1795"/>
                  </a:cubicBezTo>
                  <a:cubicBezTo>
                    <a:pt x="3723" y="1795"/>
                    <a:pt x="3883" y="1801"/>
                    <a:pt x="4060" y="1811"/>
                  </a:cubicBezTo>
                  <a:cubicBezTo>
                    <a:pt x="4107" y="1813"/>
                    <a:pt x="4151" y="1815"/>
                    <a:pt x="4194" y="1815"/>
                  </a:cubicBezTo>
                  <a:cubicBezTo>
                    <a:pt x="5465" y="1815"/>
                    <a:pt x="4743" y="641"/>
                    <a:pt x="4144" y="561"/>
                  </a:cubicBezTo>
                  <a:cubicBezTo>
                    <a:pt x="3667" y="489"/>
                    <a:pt x="3382" y="406"/>
                    <a:pt x="3512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8"/>
            <p:cNvSpPr/>
            <p:nvPr/>
          </p:nvSpPr>
          <p:spPr>
            <a:xfrm>
              <a:off x="8478840" y="151482"/>
              <a:ext cx="599270" cy="567906"/>
            </a:xfrm>
            <a:custGeom>
              <a:avLst/>
              <a:gdLst/>
              <a:ahLst/>
              <a:cxnLst/>
              <a:rect l="l" t="t" r="r" b="b"/>
              <a:pathLst>
                <a:path w="4466" h="4218" extrusionOk="0">
                  <a:moveTo>
                    <a:pt x="1477" y="0"/>
                  </a:moveTo>
                  <a:cubicBezTo>
                    <a:pt x="1334" y="60"/>
                    <a:pt x="1203" y="167"/>
                    <a:pt x="1203" y="417"/>
                  </a:cubicBezTo>
                  <a:cubicBezTo>
                    <a:pt x="1203" y="917"/>
                    <a:pt x="1072" y="1119"/>
                    <a:pt x="548" y="1274"/>
                  </a:cubicBezTo>
                  <a:cubicBezTo>
                    <a:pt x="36" y="1417"/>
                    <a:pt x="1" y="1869"/>
                    <a:pt x="1168" y="2024"/>
                  </a:cubicBezTo>
                  <a:cubicBezTo>
                    <a:pt x="2322" y="2191"/>
                    <a:pt x="2894" y="2143"/>
                    <a:pt x="3204" y="3012"/>
                  </a:cubicBezTo>
                  <a:cubicBezTo>
                    <a:pt x="3436" y="3691"/>
                    <a:pt x="3596" y="4217"/>
                    <a:pt x="4023" y="4217"/>
                  </a:cubicBezTo>
                  <a:cubicBezTo>
                    <a:pt x="4143" y="4217"/>
                    <a:pt x="4284" y="4175"/>
                    <a:pt x="4454" y="4084"/>
                  </a:cubicBezTo>
                  <a:cubicBezTo>
                    <a:pt x="4454" y="4084"/>
                    <a:pt x="4466" y="4084"/>
                    <a:pt x="4466" y="4072"/>
                  </a:cubicBezTo>
                  <a:cubicBezTo>
                    <a:pt x="4097" y="2322"/>
                    <a:pt x="2989" y="857"/>
                    <a:pt x="1477" y="0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8"/>
            <p:cNvSpPr/>
            <p:nvPr/>
          </p:nvSpPr>
          <p:spPr>
            <a:xfrm>
              <a:off x="8469313" y="505454"/>
              <a:ext cx="546536" cy="611798"/>
            </a:xfrm>
            <a:custGeom>
              <a:avLst/>
              <a:gdLst/>
              <a:ahLst/>
              <a:cxnLst/>
              <a:rect l="l" t="t" r="r" b="b"/>
              <a:pathLst>
                <a:path w="4073" h="4544" extrusionOk="0">
                  <a:moveTo>
                    <a:pt x="1111" y="1"/>
                  </a:moveTo>
                  <a:cubicBezTo>
                    <a:pt x="1090" y="1"/>
                    <a:pt x="1069" y="1"/>
                    <a:pt x="1048" y="2"/>
                  </a:cubicBezTo>
                  <a:cubicBezTo>
                    <a:pt x="619" y="50"/>
                    <a:pt x="0" y="241"/>
                    <a:pt x="84" y="1050"/>
                  </a:cubicBezTo>
                  <a:cubicBezTo>
                    <a:pt x="203" y="2288"/>
                    <a:pt x="679" y="2300"/>
                    <a:pt x="1227" y="2455"/>
                  </a:cubicBezTo>
                  <a:cubicBezTo>
                    <a:pt x="1759" y="2606"/>
                    <a:pt x="1437" y="4544"/>
                    <a:pt x="2456" y="4544"/>
                  </a:cubicBezTo>
                  <a:cubicBezTo>
                    <a:pt x="2486" y="4544"/>
                    <a:pt x="2516" y="4542"/>
                    <a:pt x="2548" y="4539"/>
                  </a:cubicBezTo>
                  <a:cubicBezTo>
                    <a:pt x="3667" y="4420"/>
                    <a:pt x="3215" y="2777"/>
                    <a:pt x="3560" y="2586"/>
                  </a:cubicBezTo>
                  <a:cubicBezTo>
                    <a:pt x="3906" y="2408"/>
                    <a:pt x="4072" y="2158"/>
                    <a:pt x="3751" y="1896"/>
                  </a:cubicBezTo>
                  <a:cubicBezTo>
                    <a:pt x="3417" y="1634"/>
                    <a:pt x="2977" y="991"/>
                    <a:pt x="2858" y="574"/>
                  </a:cubicBezTo>
                  <a:cubicBezTo>
                    <a:pt x="2754" y="214"/>
                    <a:pt x="2572" y="154"/>
                    <a:pt x="2352" y="154"/>
                  </a:cubicBezTo>
                  <a:cubicBezTo>
                    <a:pt x="2243" y="154"/>
                    <a:pt x="2124" y="169"/>
                    <a:pt x="2000" y="169"/>
                  </a:cubicBezTo>
                  <a:cubicBezTo>
                    <a:pt x="1888" y="169"/>
                    <a:pt x="1772" y="157"/>
                    <a:pt x="1655" y="110"/>
                  </a:cubicBezTo>
                  <a:cubicBezTo>
                    <a:pt x="1474" y="46"/>
                    <a:pt x="1292" y="1"/>
                    <a:pt x="1111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8"/>
            <p:cNvSpPr/>
            <p:nvPr/>
          </p:nvSpPr>
          <p:spPr>
            <a:xfrm>
              <a:off x="8295140" y="50501"/>
              <a:ext cx="230261" cy="187148"/>
            </a:xfrm>
            <a:custGeom>
              <a:avLst/>
              <a:gdLst/>
              <a:ahLst/>
              <a:cxnLst/>
              <a:rect l="l" t="t" r="r" b="b"/>
              <a:pathLst>
                <a:path w="1716" h="1390" extrusionOk="0">
                  <a:moveTo>
                    <a:pt x="465" y="0"/>
                  </a:moveTo>
                  <a:cubicBezTo>
                    <a:pt x="227" y="107"/>
                    <a:pt x="1" y="274"/>
                    <a:pt x="72" y="560"/>
                  </a:cubicBezTo>
                  <a:cubicBezTo>
                    <a:pt x="176" y="978"/>
                    <a:pt x="644" y="1389"/>
                    <a:pt x="1046" y="1389"/>
                  </a:cubicBezTo>
                  <a:cubicBezTo>
                    <a:pt x="1194" y="1389"/>
                    <a:pt x="1332" y="1334"/>
                    <a:pt x="1441" y="1203"/>
                  </a:cubicBezTo>
                  <a:cubicBezTo>
                    <a:pt x="1715" y="869"/>
                    <a:pt x="1703" y="464"/>
                    <a:pt x="1429" y="179"/>
                  </a:cubicBezTo>
                  <a:cubicBezTo>
                    <a:pt x="1120" y="95"/>
                    <a:pt x="798" y="36"/>
                    <a:pt x="465" y="0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8"/>
            <p:cNvSpPr/>
            <p:nvPr/>
          </p:nvSpPr>
          <p:spPr>
            <a:xfrm>
              <a:off x="8020327" y="56830"/>
              <a:ext cx="1073748" cy="1627244"/>
            </a:xfrm>
            <a:custGeom>
              <a:avLst/>
              <a:gdLst/>
              <a:ahLst/>
              <a:cxnLst/>
              <a:rect l="l" t="t" r="r" b="b"/>
              <a:pathLst>
                <a:path w="8002" h="12086" extrusionOk="0">
                  <a:moveTo>
                    <a:pt x="2870" y="1"/>
                  </a:moveTo>
                  <a:lnTo>
                    <a:pt x="2870" y="1"/>
                  </a:lnTo>
                  <a:cubicBezTo>
                    <a:pt x="3442" y="1346"/>
                    <a:pt x="3727" y="3168"/>
                    <a:pt x="2680" y="5251"/>
                  </a:cubicBezTo>
                  <a:cubicBezTo>
                    <a:pt x="1120" y="8347"/>
                    <a:pt x="1" y="10192"/>
                    <a:pt x="370" y="11883"/>
                  </a:cubicBezTo>
                  <a:cubicBezTo>
                    <a:pt x="870" y="12014"/>
                    <a:pt x="1394" y="12086"/>
                    <a:pt x="1929" y="12086"/>
                  </a:cubicBezTo>
                  <a:cubicBezTo>
                    <a:pt x="5287" y="12086"/>
                    <a:pt x="8002" y="9359"/>
                    <a:pt x="8002" y="6001"/>
                  </a:cubicBezTo>
                  <a:cubicBezTo>
                    <a:pt x="8002" y="2965"/>
                    <a:pt x="5775" y="465"/>
                    <a:pt x="2870" y="1"/>
                  </a:cubicBezTo>
                  <a:close/>
                </a:path>
              </a:pathLst>
            </a:custGeom>
            <a:solidFill>
              <a:srgbClr val="182347">
                <a:alpha val="78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8"/>
            <p:cNvSpPr/>
            <p:nvPr/>
          </p:nvSpPr>
          <p:spPr>
            <a:xfrm>
              <a:off x="7665674" y="284104"/>
              <a:ext cx="556063" cy="576254"/>
            </a:xfrm>
            <a:custGeom>
              <a:avLst/>
              <a:gdLst/>
              <a:ahLst/>
              <a:cxnLst/>
              <a:rect l="l" t="t" r="r" b="b"/>
              <a:pathLst>
                <a:path w="4144" h="4280" extrusionOk="0">
                  <a:moveTo>
                    <a:pt x="2799" y="0"/>
                  </a:moveTo>
                  <a:cubicBezTo>
                    <a:pt x="2146" y="0"/>
                    <a:pt x="1367" y="459"/>
                    <a:pt x="810" y="1242"/>
                  </a:cubicBezTo>
                  <a:cubicBezTo>
                    <a:pt x="48" y="2325"/>
                    <a:pt x="0" y="3587"/>
                    <a:pt x="691" y="4087"/>
                  </a:cubicBezTo>
                  <a:cubicBezTo>
                    <a:pt x="875" y="4217"/>
                    <a:pt x="1094" y="4279"/>
                    <a:pt x="1331" y="4279"/>
                  </a:cubicBezTo>
                  <a:cubicBezTo>
                    <a:pt x="1981" y="4279"/>
                    <a:pt x="2764" y="3813"/>
                    <a:pt x="3322" y="3028"/>
                  </a:cubicBezTo>
                  <a:cubicBezTo>
                    <a:pt x="4084" y="1956"/>
                    <a:pt x="4144" y="682"/>
                    <a:pt x="3453" y="194"/>
                  </a:cubicBezTo>
                  <a:cubicBezTo>
                    <a:pt x="3264" y="62"/>
                    <a:pt x="3040" y="0"/>
                    <a:pt x="2799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24" name="Google Shape;1724;p58"/>
          <p:cNvCxnSpPr/>
          <p:nvPr/>
        </p:nvCxnSpPr>
        <p:spPr>
          <a:xfrm>
            <a:off x="4444125" y="1887725"/>
            <a:ext cx="1109100" cy="516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726" name="Google Shape;1726;p58"/>
          <p:cNvSpPr txBox="1"/>
          <p:nvPr/>
        </p:nvSpPr>
        <p:spPr>
          <a:xfrm>
            <a:off x="1398613" y="1656600"/>
            <a:ext cx="23775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Recolección de muestras</a:t>
            </a:r>
            <a:endParaRPr sz="1600" dirty="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727" name="Google Shape;1727;p58"/>
          <p:cNvSpPr txBox="1"/>
          <p:nvPr/>
        </p:nvSpPr>
        <p:spPr>
          <a:xfrm>
            <a:off x="941413" y="2679356"/>
            <a:ext cx="23775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Transporte de muestras a los rovers </a:t>
            </a:r>
            <a:endParaRPr sz="1600" dirty="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728" name="Google Shape;1728;p58"/>
          <p:cNvSpPr txBox="1"/>
          <p:nvPr/>
        </p:nvSpPr>
        <p:spPr>
          <a:xfrm>
            <a:off x="1433634" y="3722869"/>
            <a:ext cx="23775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600" dirty="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Proveer mayor información a futuros estudios geológicos de la superficie Marciana</a:t>
            </a:r>
          </a:p>
        </p:txBody>
      </p:sp>
      <p:sp>
        <p:nvSpPr>
          <p:cNvPr id="1729" name="Google Shape;1729;p58"/>
          <p:cNvSpPr/>
          <p:nvPr/>
        </p:nvSpPr>
        <p:spPr>
          <a:xfrm>
            <a:off x="4045062" y="1574550"/>
            <a:ext cx="637500" cy="637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0" name="Google Shape;1730;p58"/>
          <p:cNvGrpSpPr/>
          <p:nvPr/>
        </p:nvGrpSpPr>
        <p:grpSpPr>
          <a:xfrm>
            <a:off x="4067349" y="3536538"/>
            <a:ext cx="658800" cy="709175"/>
            <a:chOff x="5020250" y="1153450"/>
            <a:chExt cx="658800" cy="709175"/>
          </a:xfrm>
        </p:grpSpPr>
        <p:sp>
          <p:nvSpPr>
            <p:cNvPr id="1731" name="Google Shape;1731;p58"/>
            <p:cNvSpPr/>
            <p:nvPr/>
          </p:nvSpPr>
          <p:spPr>
            <a:xfrm>
              <a:off x="5443550" y="1201475"/>
              <a:ext cx="80850" cy="126925"/>
            </a:xfrm>
            <a:custGeom>
              <a:avLst/>
              <a:gdLst/>
              <a:ahLst/>
              <a:cxnLst/>
              <a:rect l="l" t="t" r="r" b="b"/>
              <a:pathLst>
                <a:path w="3234" h="5077" extrusionOk="0">
                  <a:moveTo>
                    <a:pt x="1386" y="1"/>
                  </a:moveTo>
                  <a:lnTo>
                    <a:pt x="1" y="1462"/>
                  </a:lnTo>
                  <a:lnTo>
                    <a:pt x="223" y="3425"/>
                  </a:lnTo>
                  <a:lnTo>
                    <a:pt x="1231" y="4846"/>
                  </a:lnTo>
                  <a:lnTo>
                    <a:pt x="3234" y="5077"/>
                  </a:lnTo>
                  <a:lnTo>
                    <a:pt x="3234" y="5077"/>
                  </a:lnTo>
                  <a:lnTo>
                    <a:pt x="2603" y="2372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4B3F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8"/>
            <p:cNvSpPr/>
            <p:nvPr/>
          </p:nvSpPr>
          <p:spPr>
            <a:xfrm>
              <a:off x="5087400" y="1341025"/>
              <a:ext cx="125375" cy="91500"/>
            </a:xfrm>
            <a:custGeom>
              <a:avLst/>
              <a:gdLst/>
              <a:ahLst/>
              <a:cxnLst/>
              <a:rect l="l" t="t" r="r" b="b"/>
              <a:pathLst>
                <a:path w="5015" h="3660" extrusionOk="0">
                  <a:moveTo>
                    <a:pt x="4246" y="1"/>
                  </a:moveTo>
                  <a:lnTo>
                    <a:pt x="1" y="1546"/>
                  </a:lnTo>
                  <a:lnTo>
                    <a:pt x="769" y="3660"/>
                  </a:lnTo>
                  <a:lnTo>
                    <a:pt x="5015" y="2115"/>
                  </a:lnTo>
                  <a:lnTo>
                    <a:pt x="4246" y="1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8"/>
            <p:cNvSpPr/>
            <p:nvPr/>
          </p:nvSpPr>
          <p:spPr>
            <a:xfrm>
              <a:off x="5032900" y="1312175"/>
              <a:ext cx="183775" cy="132875"/>
            </a:xfrm>
            <a:custGeom>
              <a:avLst/>
              <a:gdLst/>
              <a:ahLst/>
              <a:cxnLst/>
              <a:rect l="l" t="t" r="r" b="b"/>
              <a:pathLst>
                <a:path w="7351" h="5315" extrusionOk="0">
                  <a:moveTo>
                    <a:pt x="1692" y="0"/>
                  </a:moveTo>
                  <a:lnTo>
                    <a:pt x="1" y="617"/>
                  </a:lnTo>
                  <a:lnTo>
                    <a:pt x="1386" y="4428"/>
                  </a:lnTo>
                  <a:cubicBezTo>
                    <a:pt x="1587" y="4973"/>
                    <a:pt x="2104" y="5314"/>
                    <a:pt x="2655" y="5314"/>
                  </a:cubicBezTo>
                  <a:cubicBezTo>
                    <a:pt x="2808" y="5314"/>
                    <a:pt x="2965" y="5288"/>
                    <a:pt x="3118" y="5231"/>
                  </a:cubicBezTo>
                  <a:lnTo>
                    <a:pt x="7350" y="3690"/>
                  </a:lnTo>
                  <a:lnTo>
                    <a:pt x="7039" y="2847"/>
                  </a:lnTo>
                  <a:lnTo>
                    <a:pt x="4082" y="3926"/>
                  </a:lnTo>
                  <a:cubicBezTo>
                    <a:pt x="3980" y="3962"/>
                    <a:pt x="3875" y="3980"/>
                    <a:pt x="3773" y="3980"/>
                  </a:cubicBezTo>
                  <a:cubicBezTo>
                    <a:pt x="3404" y="3980"/>
                    <a:pt x="3059" y="3753"/>
                    <a:pt x="2927" y="3384"/>
                  </a:cubicBezTo>
                  <a:lnTo>
                    <a:pt x="1692" y="0"/>
                  </a:lnTo>
                  <a:close/>
                </a:path>
              </a:pathLst>
            </a:custGeom>
            <a:solidFill>
              <a:srgbClr val="4B3F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8"/>
            <p:cNvSpPr/>
            <p:nvPr/>
          </p:nvSpPr>
          <p:spPr>
            <a:xfrm>
              <a:off x="5270475" y="1366350"/>
              <a:ext cx="131250" cy="69325"/>
            </a:xfrm>
            <a:custGeom>
              <a:avLst/>
              <a:gdLst/>
              <a:ahLst/>
              <a:cxnLst/>
              <a:rect l="l" t="t" r="r" b="b"/>
              <a:pathLst>
                <a:path w="5250" h="2773" extrusionOk="0">
                  <a:moveTo>
                    <a:pt x="4237" y="0"/>
                  </a:moveTo>
                  <a:lnTo>
                    <a:pt x="289" y="1497"/>
                  </a:lnTo>
                  <a:lnTo>
                    <a:pt x="1" y="2181"/>
                  </a:lnTo>
                  <a:cubicBezTo>
                    <a:pt x="133" y="2546"/>
                    <a:pt x="480" y="2772"/>
                    <a:pt x="848" y="2772"/>
                  </a:cubicBezTo>
                  <a:cubicBezTo>
                    <a:pt x="951" y="2772"/>
                    <a:pt x="1054" y="2755"/>
                    <a:pt x="1155" y="2718"/>
                  </a:cubicBezTo>
                  <a:lnTo>
                    <a:pt x="4539" y="1483"/>
                  </a:lnTo>
                  <a:cubicBezTo>
                    <a:pt x="5006" y="1315"/>
                    <a:pt x="5250" y="800"/>
                    <a:pt x="5077" y="329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8"/>
            <p:cNvSpPr/>
            <p:nvPr/>
          </p:nvSpPr>
          <p:spPr>
            <a:xfrm>
              <a:off x="5255050" y="1332250"/>
              <a:ext cx="142350" cy="88625"/>
            </a:xfrm>
            <a:custGeom>
              <a:avLst/>
              <a:gdLst/>
              <a:ahLst/>
              <a:cxnLst/>
              <a:rect l="l" t="t" r="r" b="b"/>
              <a:pathLst>
                <a:path w="5694" h="3545" extrusionOk="0">
                  <a:moveTo>
                    <a:pt x="5076" y="1"/>
                  </a:moveTo>
                  <a:lnTo>
                    <a:pt x="1" y="1848"/>
                  </a:lnTo>
                  <a:lnTo>
                    <a:pt x="618" y="3545"/>
                  </a:lnTo>
                  <a:lnTo>
                    <a:pt x="5694" y="1693"/>
                  </a:lnTo>
                  <a:lnTo>
                    <a:pt x="5076" y="1"/>
                  </a:lnTo>
                  <a:close/>
                </a:path>
              </a:pathLst>
            </a:custGeom>
            <a:solidFill>
              <a:srgbClr val="4B3F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8"/>
            <p:cNvSpPr/>
            <p:nvPr/>
          </p:nvSpPr>
          <p:spPr>
            <a:xfrm>
              <a:off x="5195425" y="1272750"/>
              <a:ext cx="36550" cy="50000"/>
            </a:xfrm>
            <a:custGeom>
              <a:avLst/>
              <a:gdLst/>
              <a:ahLst/>
              <a:cxnLst/>
              <a:rect l="l" t="t" r="r" b="b"/>
              <a:pathLst>
                <a:path w="1462" h="2000" extrusionOk="0">
                  <a:moveTo>
                    <a:pt x="845" y="1"/>
                  </a:moveTo>
                  <a:lnTo>
                    <a:pt x="1" y="307"/>
                  </a:lnTo>
                  <a:lnTo>
                    <a:pt x="614" y="1999"/>
                  </a:lnTo>
                  <a:lnTo>
                    <a:pt x="1462" y="1693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8"/>
            <p:cNvSpPr/>
            <p:nvPr/>
          </p:nvSpPr>
          <p:spPr>
            <a:xfrm>
              <a:off x="5182775" y="1238000"/>
              <a:ext cx="283900" cy="166125"/>
            </a:xfrm>
            <a:custGeom>
              <a:avLst/>
              <a:gdLst/>
              <a:ahLst/>
              <a:cxnLst/>
              <a:rect l="l" t="t" r="r" b="b"/>
              <a:pathLst>
                <a:path w="11356" h="6645" extrusionOk="0">
                  <a:moveTo>
                    <a:pt x="10432" y="1"/>
                  </a:moveTo>
                  <a:lnTo>
                    <a:pt x="276" y="3700"/>
                  </a:lnTo>
                  <a:lnTo>
                    <a:pt x="1" y="4317"/>
                  </a:lnTo>
                  <a:lnTo>
                    <a:pt x="1644" y="6644"/>
                  </a:lnTo>
                  <a:lnTo>
                    <a:pt x="11356" y="2541"/>
                  </a:lnTo>
                  <a:lnTo>
                    <a:pt x="104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8"/>
            <p:cNvSpPr/>
            <p:nvPr/>
          </p:nvSpPr>
          <p:spPr>
            <a:xfrm>
              <a:off x="5154700" y="1407950"/>
              <a:ext cx="46750" cy="43600"/>
            </a:xfrm>
            <a:custGeom>
              <a:avLst/>
              <a:gdLst/>
              <a:ahLst/>
              <a:cxnLst/>
              <a:rect l="l" t="t" r="r" b="b"/>
              <a:pathLst>
                <a:path w="1870" h="1744" extrusionOk="0">
                  <a:moveTo>
                    <a:pt x="938" y="1"/>
                  </a:moveTo>
                  <a:cubicBezTo>
                    <a:pt x="836" y="1"/>
                    <a:pt x="732" y="18"/>
                    <a:pt x="631" y="55"/>
                  </a:cubicBezTo>
                  <a:cubicBezTo>
                    <a:pt x="600" y="64"/>
                    <a:pt x="573" y="77"/>
                    <a:pt x="542" y="90"/>
                  </a:cubicBezTo>
                  <a:cubicBezTo>
                    <a:pt x="133" y="290"/>
                    <a:pt x="0" y="770"/>
                    <a:pt x="160" y="1209"/>
                  </a:cubicBezTo>
                  <a:cubicBezTo>
                    <a:pt x="286" y="1559"/>
                    <a:pt x="572" y="1743"/>
                    <a:pt x="903" y="1743"/>
                  </a:cubicBezTo>
                  <a:cubicBezTo>
                    <a:pt x="1014" y="1743"/>
                    <a:pt x="1131" y="1723"/>
                    <a:pt x="1248" y="1680"/>
                  </a:cubicBezTo>
                  <a:cubicBezTo>
                    <a:pt x="1479" y="1596"/>
                    <a:pt x="1656" y="1494"/>
                    <a:pt x="1754" y="1285"/>
                  </a:cubicBezTo>
                  <a:cubicBezTo>
                    <a:pt x="1852" y="1076"/>
                    <a:pt x="1870" y="828"/>
                    <a:pt x="1785" y="592"/>
                  </a:cubicBezTo>
                  <a:cubicBezTo>
                    <a:pt x="1653" y="227"/>
                    <a:pt x="1306" y="1"/>
                    <a:pt x="938" y="1"/>
                  </a:cubicBezTo>
                  <a:close/>
                </a:path>
              </a:pathLst>
            </a:custGeom>
            <a:solidFill>
              <a:srgbClr val="ECEA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8"/>
            <p:cNvSpPr/>
            <p:nvPr/>
          </p:nvSpPr>
          <p:spPr>
            <a:xfrm>
              <a:off x="5020250" y="1300950"/>
              <a:ext cx="67750" cy="37900"/>
            </a:xfrm>
            <a:custGeom>
              <a:avLst/>
              <a:gdLst/>
              <a:ahLst/>
              <a:cxnLst/>
              <a:rect l="l" t="t" r="r" b="b"/>
              <a:pathLst>
                <a:path w="2710" h="1516" extrusionOk="0">
                  <a:moveTo>
                    <a:pt x="2199" y="0"/>
                  </a:moveTo>
                  <a:cubicBezTo>
                    <a:pt x="2149" y="0"/>
                    <a:pt x="2098" y="9"/>
                    <a:pt x="2048" y="27"/>
                  </a:cubicBezTo>
                  <a:lnTo>
                    <a:pt x="356" y="645"/>
                  </a:lnTo>
                  <a:cubicBezTo>
                    <a:pt x="120" y="729"/>
                    <a:pt x="0" y="987"/>
                    <a:pt x="85" y="1222"/>
                  </a:cubicBezTo>
                  <a:cubicBezTo>
                    <a:pt x="151" y="1403"/>
                    <a:pt x="323" y="1515"/>
                    <a:pt x="507" y="1515"/>
                  </a:cubicBezTo>
                  <a:cubicBezTo>
                    <a:pt x="559" y="1515"/>
                    <a:pt x="611" y="1507"/>
                    <a:pt x="662" y="1488"/>
                  </a:cubicBezTo>
                  <a:lnTo>
                    <a:pt x="2354" y="876"/>
                  </a:lnTo>
                  <a:cubicBezTo>
                    <a:pt x="2589" y="787"/>
                    <a:pt x="2709" y="529"/>
                    <a:pt x="2625" y="298"/>
                  </a:cubicBezTo>
                  <a:cubicBezTo>
                    <a:pt x="2555" y="114"/>
                    <a:pt x="2382" y="0"/>
                    <a:pt x="2199" y="0"/>
                  </a:cubicBez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8"/>
            <p:cNvSpPr/>
            <p:nvPr/>
          </p:nvSpPr>
          <p:spPr>
            <a:xfrm>
              <a:off x="5622850" y="1156075"/>
              <a:ext cx="56200" cy="109925"/>
            </a:xfrm>
            <a:custGeom>
              <a:avLst/>
              <a:gdLst/>
              <a:ahLst/>
              <a:cxnLst/>
              <a:rect l="l" t="t" r="r" b="b"/>
              <a:pathLst>
                <a:path w="2248" h="4397" extrusionOk="0">
                  <a:moveTo>
                    <a:pt x="258" y="1"/>
                  </a:moveTo>
                  <a:lnTo>
                    <a:pt x="1" y="338"/>
                  </a:lnTo>
                  <a:lnTo>
                    <a:pt x="1209" y="4339"/>
                  </a:lnTo>
                  <a:lnTo>
                    <a:pt x="1861" y="4397"/>
                  </a:lnTo>
                  <a:cubicBezTo>
                    <a:pt x="2208" y="3775"/>
                    <a:pt x="2248" y="2829"/>
                    <a:pt x="1906" y="1892"/>
                  </a:cubicBezTo>
                  <a:cubicBezTo>
                    <a:pt x="1564" y="951"/>
                    <a:pt x="924" y="254"/>
                    <a:pt x="258" y="1"/>
                  </a:cubicBezTo>
                  <a:close/>
                </a:path>
              </a:pathLst>
            </a:custGeom>
            <a:solidFill>
              <a:srgbClr val="DB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8"/>
            <p:cNvSpPr/>
            <p:nvPr/>
          </p:nvSpPr>
          <p:spPr>
            <a:xfrm>
              <a:off x="5499300" y="1155300"/>
              <a:ext cx="144350" cy="161900"/>
            </a:xfrm>
            <a:custGeom>
              <a:avLst/>
              <a:gdLst/>
              <a:ahLst/>
              <a:cxnLst/>
              <a:rect l="l" t="t" r="r" b="b"/>
              <a:pathLst>
                <a:path w="5774" h="6476" extrusionOk="0">
                  <a:moveTo>
                    <a:pt x="4232" y="0"/>
                  </a:moveTo>
                  <a:lnTo>
                    <a:pt x="0" y="1541"/>
                  </a:lnTo>
                  <a:lnTo>
                    <a:pt x="1235" y="6475"/>
                  </a:lnTo>
                  <a:lnTo>
                    <a:pt x="5773" y="4232"/>
                  </a:lnTo>
                  <a:lnTo>
                    <a:pt x="4232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8"/>
            <p:cNvSpPr/>
            <p:nvPr/>
          </p:nvSpPr>
          <p:spPr>
            <a:xfrm>
              <a:off x="5478200" y="1193825"/>
              <a:ext cx="173100" cy="134575"/>
            </a:xfrm>
            <a:custGeom>
              <a:avLst/>
              <a:gdLst/>
              <a:ahLst/>
              <a:cxnLst/>
              <a:rect l="l" t="t" r="r" b="b"/>
              <a:pathLst>
                <a:path w="6924" h="5383" extrusionOk="0">
                  <a:moveTo>
                    <a:pt x="844" y="0"/>
                  </a:moveTo>
                  <a:lnTo>
                    <a:pt x="0" y="307"/>
                  </a:lnTo>
                  <a:lnTo>
                    <a:pt x="1848" y="5383"/>
                  </a:lnTo>
                  <a:lnTo>
                    <a:pt x="6924" y="3535"/>
                  </a:lnTo>
                  <a:lnTo>
                    <a:pt x="6617" y="2691"/>
                  </a:lnTo>
                  <a:lnTo>
                    <a:pt x="3655" y="3771"/>
                  </a:lnTo>
                  <a:cubicBezTo>
                    <a:pt x="3504" y="3825"/>
                    <a:pt x="3349" y="3851"/>
                    <a:pt x="3197" y="3851"/>
                  </a:cubicBezTo>
                  <a:cubicBezTo>
                    <a:pt x="2643" y="3851"/>
                    <a:pt x="2122" y="3509"/>
                    <a:pt x="1923" y="2962"/>
                  </a:cubicBezTo>
                  <a:lnTo>
                    <a:pt x="844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8"/>
            <p:cNvSpPr/>
            <p:nvPr/>
          </p:nvSpPr>
          <p:spPr>
            <a:xfrm>
              <a:off x="5605100" y="1153450"/>
              <a:ext cx="64300" cy="128775"/>
            </a:xfrm>
            <a:custGeom>
              <a:avLst/>
              <a:gdLst/>
              <a:ahLst/>
              <a:cxnLst/>
              <a:rect l="l" t="t" r="r" b="b"/>
              <a:pathLst>
                <a:path w="2572" h="5151" extrusionOk="0">
                  <a:moveTo>
                    <a:pt x="426" y="1"/>
                  </a:moveTo>
                  <a:cubicBezTo>
                    <a:pt x="280" y="1"/>
                    <a:pt x="138" y="25"/>
                    <a:pt x="0" y="74"/>
                  </a:cubicBezTo>
                  <a:lnTo>
                    <a:pt x="1848" y="5150"/>
                  </a:lnTo>
                  <a:cubicBezTo>
                    <a:pt x="2154" y="5039"/>
                    <a:pt x="2398" y="4813"/>
                    <a:pt x="2571" y="4502"/>
                  </a:cubicBezTo>
                  <a:lnTo>
                    <a:pt x="968" y="106"/>
                  </a:lnTo>
                  <a:cubicBezTo>
                    <a:pt x="787" y="37"/>
                    <a:pt x="604" y="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8"/>
            <p:cNvSpPr/>
            <p:nvPr/>
          </p:nvSpPr>
          <p:spPr>
            <a:xfrm>
              <a:off x="5172000" y="1301500"/>
              <a:ext cx="302350" cy="114950"/>
            </a:xfrm>
            <a:custGeom>
              <a:avLst/>
              <a:gdLst/>
              <a:ahLst/>
              <a:cxnLst/>
              <a:rect l="l" t="t" r="r" b="b"/>
              <a:pathLst>
                <a:path w="12094" h="4598" extrusionOk="0">
                  <a:moveTo>
                    <a:pt x="11787" y="1"/>
                  </a:moveTo>
                  <a:lnTo>
                    <a:pt x="2901" y="3234"/>
                  </a:lnTo>
                  <a:cubicBezTo>
                    <a:pt x="2748" y="3290"/>
                    <a:pt x="2591" y="3317"/>
                    <a:pt x="2438" y="3317"/>
                  </a:cubicBezTo>
                  <a:cubicBezTo>
                    <a:pt x="1887" y="3317"/>
                    <a:pt x="1370" y="2974"/>
                    <a:pt x="1169" y="2426"/>
                  </a:cubicBezTo>
                  <a:lnTo>
                    <a:pt x="707" y="1155"/>
                  </a:lnTo>
                  <a:cubicBezTo>
                    <a:pt x="241" y="1329"/>
                    <a:pt x="1" y="1844"/>
                    <a:pt x="170" y="2310"/>
                  </a:cubicBezTo>
                  <a:lnTo>
                    <a:pt x="787" y="4002"/>
                  </a:lnTo>
                  <a:cubicBezTo>
                    <a:pt x="919" y="4371"/>
                    <a:pt x="1264" y="4598"/>
                    <a:pt x="1631" y="4598"/>
                  </a:cubicBezTo>
                  <a:cubicBezTo>
                    <a:pt x="1733" y="4598"/>
                    <a:pt x="1836" y="4580"/>
                    <a:pt x="1937" y="4544"/>
                  </a:cubicBezTo>
                  <a:lnTo>
                    <a:pt x="12093" y="845"/>
                  </a:lnTo>
                  <a:lnTo>
                    <a:pt x="11787" y="1"/>
                  </a:lnTo>
                  <a:close/>
                </a:path>
              </a:pathLst>
            </a:custGeom>
            <a:solidFill>
              <a:srgbClr val="BEA3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8"/>
            <p:cNvSpPr/>
            <p:nvPr/>
          </p:nvSpPr>
          <p:spPr>
            <a:xfrm>
              <a:off x="5135375" y="1230450"/>
              <a:ext cx="78950" cy="44225"/>
            </a:xfrm>
            <a:custGeom>
              <a:avLst/>
              <a:gdLst/>
              <a:ahLst/>
              <a:cxnLst/>
              <a:rect l="l" t="t" r="r" b="b"/>
              <a:pathLst>
                <a:path w="3158" h="1769" extrusionOk="0">
                  <a:moveTo>
                    <a:pt x="2634" y="1"/>
                  </a:moveTo>
                  <a:lnTo>
                    <a:pt x="94" y="924"/>
                  </a:lnTo>
                  <a:lnTo>
                    <a:pt x="0" y="1475"/>
                  </a:lnTo>
                  <a:lnTo>
                    <a:pt x="404" y="1768"/>
                  </a:lnTo>
                  <a:lnTo>
                    <a:pt x="1870" y="1657"/>
                  </a:lnTo>
                  <a:lnTo>
                    <a:pt x="2940" y="845"/>
                  </a:lnTo>
                  <a:lnTo>
                    <a:pt x="3158" y="267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8"/>
            <p:cNvSpPr/>
            <p:nvPr/>
          </p:nvSpPr>
          <p:spPr>
            <a:xfrm>
              <a:off x="5118275" y="1253550"/>
              <a:ext cx="27125" cy="31450"/>
            </a:xfrm>
            <a:custGeom>
              <a:avLst/>
              <a:gdLst/>
              <a:ahLst/>
              <a:cxnLst/>
              <a:rect l="l" t="t" r="r" b="b"/>
              <a:pathLst>
                <a:path w="1085" h="1258" extrusionOk="0">
                  <a:moveTo>
                    <a:pt x="778" y="0"/>
                  </a:moveTo>
                  <a:lnTo>
                    <a:pt x="356" y="151"/>
                  </a:lnTo>
                  <a:cubicBezTo>
                    <a:pt x="120" y="240"/>
                    <a:pt x="1" y="498"/>
                    <a:pt x="85" y="729"/>
                  </a:cubicBezTo>
                  <a:lnTo>
                    <a:pt x="240" y="1155"/>
                  </a:lnTo>
                  <a:lnTo>
                    <a:pt x="751" y="1257"/>
                  </a:lnTo>
                  <a:lnTo>
                    <a:pt x="1084" y="844"/>
                  </a:lnTo>
                  <a:lnTo>
                    <a:pt x="778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8"/>
            <p:cNvSpPr/>
            <p:nvPr/>
          </p:nvSpPr>
          <p:spPr>
            <a:xfrm>
              <a:off x="5201200" y="1215025"/>
              <a:ext cx="50000" cy="38650"/>
            </a:xfrm>
            <a:custGeom>
              <a:avLst/>
              <a:gdLst/>
              <a:ahLst/>
              <a:cxnLst/>
              <a:rect l="l" t="t" r="r" b="b"/>
              <a:pathLst>
                <a:path w="2000" h="1546" extrusionOk="0">
                  <a:moveTo>
                    <a:pt x="1693" y="1"/>
                  </a:moveTo>
                  <a:lnTo>
                    <a:pt x="1" y="618"/>
                  </a:lnTo>
                  <a:lnTo>
                    <a:pt x="307" y="1462"/>
                  </a:lnTo>
                  <a:lnTo>
                    <a:pt x="1293" y="1546"/>
                  </a:lnTo>
                  <a:lnTo>
                    <a:pt x="1999" y="844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8"/>
            <p:cNvSpPr/>
            <p:nvPr/>
          </p:nvSpPr>
          <p:spPr>
            <a:xfrm>
              <a:off x="5243500" y="1205975"/>
              <a:ext cx="50000" cy="33500"/>
            </a:xfrm>
            <a:custGeom>
              <a:avLst/>
              <a:gdLst/>
              <a:ahLst/>
              <a:cxnLst/>
              <a:rect l="l" t="t" r="r" b="b"/>
              <a:pathLst>
                <a:path w="2000" h="1340" extrusionOk="0">
                  <a:moveTo>
                    <a:pt x="1158" y="0"/>
                  </a:moveTo>
                  <a:cubicBezTo>
                    <a:pt x="1055" y="0"/>
                    <a:pt x="951" y="18"/>
                    <a:pt x="849" y="56"/>
                  </a:cubicBezTo>
                  <a:lnTo>
                    <a:pt x="1" y="363"/>
                  </a:lnTo>
                  <a:lnTo>
                    <a:pt x="307" y="1206"/>
                  </a:lnTo>
                  <a:lnTo>
                    <a:pt x="951" y="1340"/>
                  </a:lnTo>
                  <a:lnTo>
                    <a:pt x="1999" y="593"/>
                  </a:lnTo>
                  <a:cubicBezTo>
                    <a:pt x="1867" y="229"/>
                    <a:pt x="1524" y="0"/>
                    <a:pt x="1158" y="0"/>
                  </a:cubicBezTo>
                  <a:close/>
                </a:path>
              </a:pathLst>
            </a:custGeom>
            <a:solidFill>
              <a:srgbClr val="DB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8"/>
            <p:cNvSpPr/>
            <p:nvPr/>
          </p:nvSpPr>
          <p:spPr>
            <a:xfrm>
              <a:off x="5145375" y="1251550"/>
              <a:ext cx="71300" cy="44325"/>
            </a:xfrm>
            <a:custGeom>
              <a:avLst/>
              <a:gdLst/>
              <a:ahLst/>
              <a:cxnLst/>
              <a:rect l="l" t="t" r="r" b="b"/>
              <a:pathLst>
                <a:path w="2852" h="1773" extrusionOk="0">
                  <a:moveTo>
                    <a:pt x="2540" y="1"/>
                  </a:moveTo>
                  <a:lnTo>
                    <a:pt x="0" y="924"/>
                  </a:lnTo>
                  <a:lnTo>
                    <a:pt x="311" y="1772"/>
                  </a:lnTo>
                  <a:lnTo>
                    <a:pt x="2851" y="849"/>
                  </a:lnTo>
                  <a:lnTo>
                    <a:pt x="2540" y="1"/>
                  </a:lnTo>
                  <a:close/>
                </a:path>
              </a:pathLst>
            </a:custGeom>
            <a:solidFill>
              <a:srgbClr val="BEA3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8"/>
            <p:cNvSpPr/>
            <p:nvPr/>
          </p:nvSpPr>
          <p:spPr>
            <a:xfrm>
              <a:off x="5124275" y="1274650"/>
              <a:ext cx="28875" cy="25775"/>
            </a:xfrm>
            <a:custGeom>
              <a:avLst/>
              <a:gdLst/>
              <a:ahLst/>
              <a:cxnLst/>
              <a:rect l="l" t="t" r="r" b="b"/>
              <a:pathLst>
                <a:path w="1155" h="1031" extrusionOk="0">
                  <a:moveTo>
                    <a:pt x="844" y="0"/>
                  </a:moveTo>
                  <a:lnTo>
                    <a:pt x="0" y="311"/>
                  </a:lnTo>
                  <a:lnTo>
                    <a:pt x="156" y="733"/>
                  </a:lnTo>
                  <a:cubicBezTo>
                    <a:pt x="222" y="917"/>
                    <a:pt x="394" y="1031"/>
                    <a:pt x="579" y="1031"/>
                  </a:cubicBezTo>
                  <a:cubicBezTo>
                    <a:pt x="630" y="1031"/>
                    <a:pt x="682" y="1022"/>
                    <a:pt x="733" y="1004"/>
                  </a:cubicBezTo>
                  <a:lnTo>
                    <a:pt x="1155" y="848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8"/>
            <p:cNvSpPr/>
            <p:nvPr/>
          </p:nvSpPr>
          <p:spPr>
            <a:xfrm>
              <a:off x="5208875" y="1236225"/>
              <a:ext cx="50075" cy="36550"/>
            </a:xfrm>
            <a:custGeom>
              <a:avLst/>
              <a:gdLst/>
              <a:ahLst/>
              <a:cxnLst/>
              <a:rect l="l" t="t" r="r" b="b"/>
              <a:pathLst>
                <a:path w="2003" h="1462" extrusionOk="0">
                  <a:moveTo>
                    <a:pt x="1692" y="1"/>
                  </a:moveTo>
                  <a:lnTo>
                    <a:pt x="0" y="614"/>
                  </a:lnTo>
                  <a:lnTo>
                    <a:pt x="311" y="1462"/>
                  </a:lnTo>
                  <a:lnTo>
                    <a:pt x="2003" y="844"/>
                  </a:lnTo>
                  <a:lnTo>
                    <a:pt x="1692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8"/>
            <p:cNvSpPr/>
            <p:nvPr/>
          </p:nvSpPr>
          <p:spPr>
            <a:xfrm>
              <a:off x="5251175" y="1220800"/>
              <a:ext cx="46650" cy="36550"/>
            </a:xfrm>
            <a:custGeom>
              <a:avLst/>
              <a:gdLst/>
              <a:ahLst/>
              <a:cxnLst/>
              <a:rect l="l" t="t" r="r" b="b"/>
              <a:pathLst>
                <a:path w="1866" h="1462" extrusionOk="0">
                  <a:moveTo>
                    <a:pt x="1692" y="0"/>
                  </a:moveTo>
                  <a:lnTo>
                    <a:pt x="0" y="618"/>
                  </a:lnTo>
                  <a:lnTo>
                    <a:pt x="311" y="1461"/>
                  </a:lnTo>
                  <a:lnTo>
                    <a:pt x="1155" y="1155"/>
                  </a:lnTo>
                  <a:cubicBezTo>
                    <a:pt x="1621" y="982"/>
                    <a:pt x="1865" y="467"/>
                    <a:pt x="16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8"/>
            <p:cNvSpPr/>
            <p:nvPr/>
          </p:nvSpPr>
          <p:spPr>
            <a:xfrm>
              <a:off x="5166675" y="1413600"/>
              <a:ext cx="174450" cy="125625"/>
            </a:xfrm>
            <a:custGeom>
              <a:avLst/>
              <a:gdLst/>
              <a:ahLst/>
              <a:cxnLst/>
              <a:rect l="l" t="t" r="r" b="b"/>
              <a:pathLst>
                <a:path w="6978" h="5025" extrusionOk="0">
                  <a:moveTo>
                    <a:pt x="6467" y="1"/>
                  </a:moveTo>
                  <a:cubicBezTo>
                    <a:pt x="6378" y="1"/>
                    <a:pt x="6288" y="27"/>
                    <a:pt x="6209" y="82"/>
                  </a:cubicBezTo>
                  <a:lnTo>
                    <a:pt x="254" y="4203"/>
                  </a:lnTo>
                  <a:cubicBezTo>
                    <a:pt x="50" y="4345"/>
                    <a:pt x="1" y="4625"/>
                    <a:pt x="143" y="4829"/>
                  </a:cubicBezTo>
                  <a:cubicBezTo>
                    <a:pt x="227" y="4958"/>
                    <a:pt x="369" y="5025"/>
                    <a:pt x="511" y="5025"/>
                  </a:cubicBezTo>
                  <a:cubicBezTo>
                    <a:pt x="600" y="5025"/>
                    <a:pt x="689" y="4998"/>
                    <a:pt x="769" y="4945"/>
                  </a:cubicBezTo>
                  <a:lnTo>
                    <a:pt x="6724" y="824"/>
                  </a:lnTo>
                  <a:cubicBezTo>
                    <a:pt x="6928" y="681"/>
                    <a:pt x="6977" y="397"/>
                    <a:pt x="6835" y="193"/>
                  </a:cubicBezTo>
                  <a:cubicBezTo>
                    <a:pt x="6748" y="68"/>
                    <a:pt x="6609" y="1"/>
                    <a:pt x="6467" y="1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8"/>
            <p:cNvSpPr/>
            <p:nvPr/>
          </p:nvSpPr>
          <p:spPr>
            <a:xfrm>
              <a:off x="5327425" y="1491125"/>
              <a:ext cx="22575" cy="350300"/>
            </a:xfrm>
            <a:custGeom>
              <a:avLst/>
              <a:gdLst/>
              <a:ahLst/>
              <a:cxnLst/>
              <a:rect l="l" t="t" r="r" b="b"/>
              <a:pathLst>
                <a:path w="903" h="14012" extrusionOk="0">
                  <a:moveTo>
                    <a:pt x="449" y="1"/>
                  </a:moveTo>
                  <a:cubicBezTo>
                    <a:pt x="201" y="1"/>
                    <a:pt x="1" y="201"/>
                    <a:pt x="1" y="449"/>
                  </a:cubicBezTo>
                  <a:lnTo>
                    <a:pt x="1" y="13505"/>
                  </a:lnTo>
                  <a:lnTo>
                    <a:pt x="449" y="14011"/>
                  </a:lnTo>
                  <a:lnTo>
                    <a:pt x="902" y="13509"/>
                  </a:lnTo>
                  <a:lnTo>
                    <a:pt x="902" y="449"/>
                  </a:lnTo>
                  <a:cubicBezTo>
                    <a:pt x="902" y="201"/>
                    <a:pt x="698" y="1"/>
                    <a:pt x="449" y="1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8"/>
            <p:cNvSpPr/>
            <p:nvPr/>
          </p:nvSpPr>
          <p:spPr>
            <a:xfrm>
              <a:off x="5214850" y="1716275"/>
              <a:ext cx="247725" cy="22450"/>
            </a:xfrm>
            <a:custGeom>
              <a:avLst/>
              <a:gdLst/>
              <a:ahLst/>
              <a:cxnLst/>
              <a:rect l="l" t="t" r="r" b="b"/>
              <a:pathLst>
                <a:path w="9909" h="898" extrusionOk="0">
                  <a:moveTo>
                    <a:pt x="1" y="1"/>
                  </a:moveTo>
                  <a:lnTo>
                    <a:pt x="1" y="898"/>
                  </a:lnTo>
                  <a:lnTo>
                    <a:pt x="9908" y="898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8"/>
            <p:cNvSpPr/>
            <p:nvPr/>
          </p:nvSpPr>
          <p:spPr>
            <a:xfrm>
              <a:off x="5121725" y="1501975"/>
              <a:ext cx="81175" cy="61000"/>
            </a:xfrm>
            <a:custGeom>
              <a:avLst/>
              <a:gdLst/>
              <a:ahLst/>
              <a:cxnLst/>
              <a:rect l="l" t="t" r="r" b="b"/>
              <a:pathLst>
                <a:path w="3247" h="2440" extrusionOk="0">
                  <a:moveTo>
                    <a:pt x="2506" y="1"/>
                  </a:moveTo>
                  <a:cubicBezTo>
                    <a:pt x="2329" y="1"/>
                    <a:pt x="2151" y="53"/>
                    <a:pt x="1994" y="162"/>
                  </a:cubicBezTo>
                  <a:lnTo>
                    <a:pt x="511" y="1188"/>
                  </a:lnTo>
                  <a:cubicBezTo>
                    <a:pt x="102" y="1472"/>
                    <a:pt x="0" y="2031"/>
                    <a:pt x="284" y="2440"/>
                  </a:cubicBezTo>
                  <a:lnTo>
                    <a:pt x="1324" y="2249"/>
                  </a:lnTo>
                  <a:lnTo>
                    <a:pt x="2802" y="1223"/>
                  </a:lnTo>
                  <a:lnTo>
                    <a:pt x="3246" y="388"/>
                  </a:lnTo>
                  <a:cubicBezTo>
                    <a:pt x="3071" y="136"/>
                    <a:pt x="2791" y="1"/>
                    <a:pt x="2506" y="1"/>
                  </a:cubicBez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8"/>
            <p:cNvSpPr/>
            <p:nvPr/>
          </p:nvSpPr>
          <p:spPr>
            <a:xfrm>
              <a:off x="5155900" y="1468575"/>
              <a:ext cx="173125" cy="370500"/>
            </a:xfrm>
            <a:custGeom>
              <a:avLst/>
              <a:gdLst/>
              <a:ahLst/>
              <a:cxnLst/>
              <a:rect l="l" t="t" r="r" b="b"/>
              <a:pathLst>
                <a:path w="6925" h="14820" extrusionOk="0">
                  <a:moveTo>
                    <a:pt x="6411" y="1"/>
                  </a:moveTo>
                  <a:cubicBezTo>
                    <a:pt x="6237" y="1"/>
                    <a:pt x="6069" y="104"/>
                    <a:pt x="5996" y="277"/>
                  </a:cubicBezTo>
                  <a:lnTo>
                    <a:pt x="1" y="14407"/>
                  </a:lnTo>
                  <a:lnTo>
                    <a:pt x="272" y="14820"/>
                  </a:lnTo>
                  <a:lnTo>
                    <a:pt x="978" y="14407"/>
                  </a:lnTo>
                  <a:lnTo>
                    <a:pt x="6826" y="627"/>
                  </a:lnTo>
                  <a:cubicBezTo>
                    <a:pt x="6924" y="401"/>
                    <a:pt x="6818" y="134"/>
                    <a:pt x="6587" y="37"/>
                  </a:cubicBezTo>
                  <a:cubicBezTo>
                    <a:pt x="6530" y="12"/>
                    <a:pt x="6470" y="1"/>
                    <a:pt x="6411" y="1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8"/>
            <p:cNvSpPr/>
            <p:nvPr/>
          </p:nvSpPr>
          <p:spPr>
            <a:xfrm>
              <a:off x="5348425" y="1468575"/>
              <a:ext cx="173100" cy="371850"/>
            </a:xfrm>
            <a:custGeom>
              <a:avLst/>
              <a:gdLst/>
              <a:ahLst/>
              <a:cxnLst/>
              <a:rect l="l" t="t" r="r" b="b"/>
              <a:pathLst>
                <a:path w="6924" h="14874" extrusionOk="0">
                  <a:moveTo>
                    <a:pt x="512" y="1"/>
                  </a:moveTo>
                  <a:cubicBezTo>
                    <a:pt x="454" y="1"/>
                    <a:pt x="395" y="12"/>
                    <a:pt x="338" y="37"/>
                  </a:cubicBezTo>
                  <a:cubicBezTo>
                    <a:pt x="107" y="134"/>
                    <a:pt x="0" y="401"/>
                    <a:pt x="98" y="627"/>
                  </a:cubicBezTo>
                  <a:lnTo>
                    <a:pt x="5942" y="14411"/>
                  </a:lnTo>
                  <a:lnTo>
                    <a:pt x="6630" y="14873"/>
                  </a:lnTo>
                  <a:lnTo>
                    <a:pt x="6923" y="14411"/>
                  </a:lnTo>
                  <a:lnTo>
                    <a:pt x="924" y="277"/>
                  </a:lnTo>
                  <a:cubicBezTo>
                    <a:pt x="851" y="104"/>
                    <a:pt x="686" y="1"/>
                    <a:pt x="512" y="1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8"/>
            <p:cNvSpPr/>
            <p:nvPr/>
          </p:nvSpPr>
          <p:spPr>
            <a:xfrm>
              <a:off x="5327425" y="1828725"/>
              <a:ext cx="22575" cy="33900"/>
            </a:xfrm>
            <a:custGeom>
              <a:avLst/>
              <a:gdLst/>
              <a:ahLst/>
              <a:cxnLst/>
              <a:rect l="l" t="t" r="r" b="b"/>
              <a:pathLst>
                <a:path w="903" h="1356" extrusionOk="0">
                  <a:moveTo>
                    <a:pt x="1" y="1"/>
                  </a:moveTo>
                  <a:lnTo>
                    <a:pt x="1" y="902"/>
                  </a:lnTo>
                  <a:cubicBezTo>
                    <a:pt x="1" y="1151"/>
                    <a:pt x="201" y="1355"/>
                    <a:pt x="449" y="1355"/>
                  </a:cubicBezTo>
                  <a:cubicBezTo>
                    <a:pt x="698" y="1355"/>
                    <a:pt x="902" y="1151"/>
                    <a:pt x="902" y="902"/>
                  </a:cubicBezTo>
                  <a:lnTo>
                    <a:pt x="902" y="1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8"/>
            <p:cNvSpPr/>
            <p:nvPr/>
          </p:nvSpPr>
          <p:spPr>
            <a:xfrm>
              <a:off x="5496950" y="1828850"/>
              <a:ext cx="34675" cy="33775"/>
            </a:xfrm>
            <a:custGeom>
              <a:avLst/>
              <a:gdLst/>
              <a:ahLst/>
              <a:cxnLst/>
              <a:rect l="l" t="t" r="r" b="b"/>
              <a:pathLst>
                <a:path w="1387" h="1351" extrusionOk="0">
                  <a:moveTo>
                    <a:pt x="1" y="0"/>
                  </a:moveTo>
                  <a:lnTo>
                    <a:pt x="458" y="1075"/>
                  </a:lnTo>
                  <a:cubicBezTo>
                    <a:pt x="534" y="1248"/>
                    <a:pt x="698" y="1350"/>
                    <a:pt x="876" y="1350"/>
                  </a:cubicBezTo>
                  <a:cubicBezTo>
                    <a:pt x="934" y="1350"/>
                    <a:pt x="991" y="1337"/>
                    <a:pt x="1049" y="1315"/>
                  </a:cubicBezTo>
                  <a:cubicBezTo>
                    <a:pt x="1280" y="1217"/>
                    <a:pt x="1386" y="951"/>
                    <a:pt x="1289" y="724"/>
                  </a:cubicBezTo>
                  <a:lnTo>
                    <a:pt x="982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8"/>
            <p:cNvSpPr/>
            <p:nvPr/>
          </p:nvSpPr>
          <p:spPr>
            <a:xfrm>
              <a:off x="5145800" y="1828850"/>
              <a:ext cx="34550" cy="33775"/>
            </a:xfrm>
            <a:custGeom>
              <a:avLst/>
              <a:gdLst/>
              <a:ahLst/>
              <a:cxnLst/>
              <a:rect l="l" t="t" r="r" b="b"/>
              <a:pathLst>
                <a:path w="1382" h="1351" extrusionOk="0">
                  <a:moveTo>
                    <a:pt x="405" y="0"/>
                  </a:moveTo>
                  <a:lnTo>
                    <a:pt x="99" y="724"/>
                  </a:lnTo>
                  <a:cubicBezTo>
                    <a:pt x="1" y="951"/>
                    <a:pt x="107" y="1217"/>
                    <a:pt x="338" y="1315"/>
                  </a:cubicBezTo>
                  <a:cubicBezTo>
                    <a:pt x="396" y="1337"/>
                    <a:pt x="454" y="1350"/>
                    <a:pt x="512" y="1350"/>
                  </a:cubicBezTo>
                  <a:cubicBezTo>
                    <a:pt x="689" y="1350"/>
                    <a:pt x="853" y="1244"/>
                    <a:pt x="924" y="1075"/>
                  </a:cubicBezTo>
                  <a:lnTo>
                    <a:pt x="1382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8"/>
            <p:cNvSpPr/>
            <p:nvPr/>
          </p:nvSpPr>
          <p:spPr>
            <a:xfrm>
              <a:off x="5313675" y="1457375"/>
              <a:ext cx="58750" cy="36225"/>
            </a:xfrm>
            <a:custGeom>
              <a:avLst/>
              <a:gdLst/>
              <a:ahLst/>
              <a:cxnLst/>
              <a:rect l="l" t="t" r="r" b="b"/>
              <a:pathLst>
                <a:path w="2350" h="1449" extrusionOk="0">
                  <a:moveTo>
                    <a:pt x="551" y="1"/>
                  </a:moveTo>
                  <a:lnTo>
                    <a:pt x="0" y="1000"/>
                  </a:lnTo>
                  <a:cubicBezTo>
                    <a:pt x="0" y="1249"/>
                    <a:pt x="205" y="1448"/>
                    <a:pt x="453" y="1448"/>
                  </a:cubicBezTo>
                  <a:lnTo>
                    <a:pt x="2349" y="902"/>
                  </a:lnTo>
                  <a:lnTo>
                    <a:pt x="2349" y="449"/>
                  </a:lnTo>
                  <a:cubicBezTo>
                    <a:pt x="2349" y="201"/>
                    <a:pt x="2150" y="1"/>
                    <a:pt x="1901" y="1"/>
                  </a:cubicBez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8"/>
            <p:cNvSpPr/>
            <p:nvPr/>
          </p:nvSpPr>
          <p:spPr>
            <a:xfrm>
              <a:off x="5304900" y="1457375"/>
              <a:ext cx="67525" cy="45000"/>
            </a:xfrm>
            <a:custGeom>
              <a:avLst/>
              <a:gdLst/>
              <a:ahLst/>
              <a:cxnLst/>
              <a:rect l="l" t="t" r="r" b="b"/>
              <a:pathLst>
                <a:path w="2701" h="1800" extrusionOk="0">
                  <a:moveTo>
                    <a:pt x="453" y="1"/>
                  </a:moveTo>
                  <a:cubicBezTo>
                    <a:pt x="205" y="1"/>
                    <a:pt x="0" y="201"/>
                    <a:pt x="0" y="449"/>
                  </a:cubicBezTo>
                  <a:lnTo>
                    <a:pt x="0" y="1351"/>
                  </a:lnTo>
                  <a:cubicBezTo>
                    <a:pt x="0" y="1599"/>
                    <a:pt x="205" y="1799"/>
                    <a:pt x="453" y="1799"/>
                  </a:cubicBezTo>
                  <a:lnTo>
                    <a:pt x="2252" y="1799"/>
                  </a:lnTo>
                  <a:cubicBezTo>
                    <a:pt x="2501" y="1799"/>
                    <a:pt x="2700" y="1599"/>
                    <a:pt x="2700" y="1351"/>
                  </a:cubicBezTo>
                  <a:lnTo>
                    <a:pt x="2700" y="898"/>
                  </a:lnTo>
                  <a:lnTo>
                    <a:pt x="1350" y="898"/>
                  </a:lnTo>
                  <a:cubicBezTo>
                    <a:pt x="1102" y="898"/>
                    <a:pt x="902" y="698"/>
                    <a:pt x="902" y="449"/>
                  </a:cubicBezTo>
                  <a:lnTo>
                    <a:pt x="902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8"/>
            <p:cNvSpPr/>
            <p:nvPr/>
          </p:nvSpPr>
          <p:spPr>
            <a:xfrm>
              <a:off x="5304125" y="1389800"/>
              <a:ext cx="69400" cy="65950"/>
            </a:xfrm>
            <a:custGeom>
              <a:avLst/>
              <a:gdLst/>
              <a:ahLst/>
              <a:cxnLst/>
              <a:rect l="l" t="t" r="r" b="b"/>
              <a:pathLst>
                <a:path w="2776" h="2638" extrusionOk="0">
                  <a:moveTo>
                    <a:pt x="1383" y="1"/>
                  </a:moveTo>
                  <a:cubicBezTo>
                    <a:pt x="1229" y="1"/>
                    <a:pt x="1073" y="28"/>
                    <a:pt x="920" y="84"/>
                  </a:cubicBezTo>
                  <a:cubicBezTo>
                    <a:pt x="889" y="97"/>
                    <a:pt x="853" y="110"/>
                    <a:pt x="822" y="124"/>
                  </a:cubicBezTo>
                  <a:cubicBezTo>
                    <a:pt x="187" y="412"/>
                    <a:pt x="0" y="1145"/>
                    <a:pt x="245" y="1816"/>
                  </a:cubicBezTo>
                  <a:cubicBezTo>
                    <a:pt x="439" y="2346"/>
                    <a:pt x="852" y="2637"/>
                    <a:pt x="1344" y="2637"/>
                  </a:cubicBezTo>
                  <a:cubicBezTo>
                    <a:pt x="1504" y="2637"/>
                    <a:pt x="1672" y="2607"/>
                    <a:pt x="1843" y="2544"/>
                  </a:cubicBezTo>
                  <a:cubicBezTo>
                    <a:pt x="2203" y="2415"/>
                    <a:pt x="2474" y="2224"/>
                    <a:pt x="2616" y="1900"/>
                  </a:cubicBezTo>
                  <a:cubicBezTo>
                    <a:pt x="2754" y="1594"/>
                    <a:pt x="2776" y="1234"/>
                    <a:pt x="2651" y="892"/>
                  </a:cubicBezTo>
                  <a:cubicBezTo>
                    <a:pt x="2454" y="343"/>
                    <a:pt x="1935" y="1"/>
                    <a:pt x="1383" y="1"/>
                  </a:cubicBezTo>
                  <a:close/>
                </a:path>
              </a:pathLst>
            </a:custGeom>
            <a:solidFill>
              <a:srgbClr val="857E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8"/>
            <p:cNvSpPr/>
            <p:nvPr/>
          </p:nvSpPr>
          <p:spPr>
            <a:xfrm>
              <a:off x="5300900" y="1392875"/>
              <a:ext cx="68625" cy="64550"/>
            </a:xfrm>
            <a:custGeom>
              <a:avLst/>
              <a:gdLst/>
              <a:ahLst/>
              <a:cxnLst/>
              <a:rect l="l" t="t" r="r" b="b"/>
              <a:pathLst>
                <a:path w="2745" h="2582" extrusionOk="0">
                  <a:moveTo>
                    <a:pt x="951" y="1"/>
                  </a:moveTo>
                  <a:lnTo>
                    <a:pt x="951" y="1"/>
                  </a:lnTo>
                  <a:cubicBezTo>
                    <a:pt x="316" y="289"/>
                    <a:pt x="1" y="1022"/>
                    <a:pt x="245" y="1693"/>
                  </a:cubicBezTo>
                  <a:cubicBezTo>
                    <a:pt x="443" y="2242"/>
                    <a:pt x="963" y="2582"/>
                    <a:pt x="1516" y="2582"/>
                  </a:cubicBezTo>
                  <a:cubicBezTo>
                    <a:pt x="1669" y="2582"/>
                    <a:pt x="1825" y="2556"/>
                    <a:pt x="1977" y="2501"/>
                  </a:cubicBezTo>
                  <a:cubicBezTo>
                    <a:pt x="2332" y="2368"/>
                    <a:pt x="2603" y="2101"/>
                    <a:pt x="2745" y="1777"/>
                  </a:cubicBezTo>
                  <a:lnTo>
                    <a:pt x="2745" y="1777"/>
                  </a:lnTo>
                  <a:cubicBezTo>
                    <a:pt x="2714" y="1795"/>
                    <a:pt x="2683" y="1812"/>
                    <a:pt x="2652" y="1821"/>
                  </a:cubicBezTo>
                  <a:cubicBezTo>
                    <a:pt x="2499" y="1877"/>
                    <a:pt x="2342" y="1904"/>
                    <a:pt x="2188" y="1904"/>
                  </a:cubicBezTo>
                  <a:cubicBezTo>
                    <a:pt x="1636" y="1904"/>
                    <a:pt x="1118" y="1562"/>
                    <a:pt x="920" y="1013"/>
                  </a:cubicBezTo>
                  <a:cubicBezTo>
                    <a:pt x="795" y="671"/>
                    <a:pt x="813" y="307"/>
                    <a:pt x="951" y="1"/>
                  </a:cubicBez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8"/>
            <p:cNvSpPr/>
            <p:nvPr/>
          </p:nvSpPr>
          <p:spPr>
            <a:xfrm>
              <a:off x="5128825" y="1511675"/>
              <a:ext cx="81175" cy="61025"/>
            </a:xfrm>
            <a:custGeom>
              <a:avLst/>
              <a:gdLst/>
              <a:ahLst/>
              <a:cxnLst/>
              <a:rect l="l" t="t" r="r" b="b"/>
              <a:pathLst>
                <a:path w="3247" h="2441" extrusionOk="0">
                  <a:moveTo>
                    <a:pt x="2962" y="0"/>
                  </a:moveTo>
                  <a:lnTo>
                    <a:pt x="0" y="2052"/>
                  </a:lnTo>
                  <a:cubicBezTo>
                    <a:pt x="176" y="2305"/>
                    <a:pt x="458" y="2440"/>
                    <a:pt x="744" y="2440"/>
                  </a:cubicBezTo>
                  <a:cubicBezTo>
                    <a:pt x="920" y="2440"/>
                    <a:pt x="1097" y="2389"/>
                    <a:pt x="1253" y="2283"/>
                  </a:cubicBezTo>
                  <a:lnTo>
                    <a:pt x="2736" y="1257"/>
                  </a:lnTo>
                  <a:cubicBezTo>
                    <a:pt x="3144" y="973"/>
                    <a:pt x="3247" y="413"/>
                    <a:pt x="2962" y="0"/>
                  </a:cubicBez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8"/>
            <p:cNvSpPr/>
            <p:nvPr/>
          </p:nvSpPr>
          <p:spPr>
            <a:xfrm>
              <a:off x="5153025" y="1410200"/>
              <a:ext cx="45550" cy="42775"/>
            </a:xfrm>
            <a:custGeom>
              <a:avLst/>
              <a:gdLst/>
              <a:ahLst/>
              <a:cxnLst/>
              <a:rect l="l" t="t" r="r" b="b"/>
              <a:pathLst>
                <a:path w="1822" h="1711" extrusionOk="0">
                  <a:moveTo>
                    <a:pt x="609" y="0"/>
                  </a:moveTo>
                  <a:cubicBezTo>
                    <a:pt x="200" y="200"/>
                    <a:pt x="0" y="680"/>
                    <a:pt x="160" y="1119"/>
                  </a:cubicBezTo>
                  <a:cubicBezTo>
                    <a:pt x="292" y="1485"/>
                    <a:pt x="637" y="1711"/>
                    <a:pt x="1006" y="1711"/>
                  </a:cubicBezTo>
                  <a:cubicBezTo>
                    <a:pt x="1109" y="1711"/>
                    <a:pt x="1213" y="1693"/>
                    <a:pt x="1315" y="1657"/>
                  </a:cubicBezTo>
                  <a:cubicBezTo>
                    <a:pt x="1546" y="1572"/>
                    <a:pt x="1723" y="1404"/>
                    <a:pt x="1821" y="1195"/>
                  </a:cubicBezTo>
                  <a:lnTo>
                    <a:pt x="1821" y="1195"/>
                  </a:lnTo>
                  <a:cubicBezTo>
                    <a:pt x="1795" y="1208"/>
                    <a:pt x="1768" y="1226"/>
                    <a:pt x="1737" y="1235"/>
                  </a:cubicBezTo>
                  <a:cubicBezTo>
                    <a:pt x="1635" y="1272"/>
                    <a:pt x="1530" y="1289"/>
                    <a:pt x="1428" y="1289"/>
                  </a:cubicBezTo>
                  <a:cubicBezTo>
                    <a:pt x="1059" y="1289"/>
                    <a:pt x="714" y="1063"/>
                    <a:pt x="582" y="698"/>
                  </a:cubicBezTo>
                  <a:cubicBezTo>
                    <a:pt x="498" y="462"/>
                    <a:pt x="511" y="214"/>
                    <a:pt x="609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8" name="Google Shape;1768;p58"/>
          <p:cNvGrpSpPr/>
          <p:nvPr/>
        </p:nvGrpSpPr>
        <p:grpSpPr>
          <a:xfrm>
            <a:off x="3522538" y="2535263"/>
            <a:ext cx="710550" cy="572975"/>
            <a:chOff x="3522538" y="2388313"/>
            <a:chExt cx="710550" cy="572975"/>
          </a:xfrm>
        </p:grpSpPr>
        <p:sp>
          <p:nvSpPr>
            <p:cNvPr id="1769" name="Google Shape;1769;p58"/>
            <p:cNvSpPr/>
            <p:nvPr/>
          </p:nvSpPr>
          <p:spPr>
            <a:xfrm>
              <a:off x="3829488" y="2497213"/>
              <a:ext cx="99950" cy="97600"/>
            </a:xfrm>
            <a:custGeom>
              <a:avLst/>
              <a:gdLst/>
              <a:ahLst/>
              <a:cxnLst/>
              <a:rect l="l" t="t" r="r" b="b"/>
              <a:pathLst>
                <a:path w="3998" h="3904" extrusionOk="0">
                  <a:moveTo>
                    <a:pt x="1933" y="0"/>
                  </a:moveTo>
                  <a:cubicBezTo>
                    <a:pt x="1564" y="0"/>
                    <a:pt x="1213" y="98"/>
                    <a:pt x="911" y="271"/>
                  </a:cubicBezTo>
                  <a:cubicBezTo>
                    <a:pt x="290" y="622"/>
                    <a:pt x="1" y="1293"/>
                    <a:pt x="1" y="2061"/>
                  </a:cubicBezTo>
                  <a:cubicBezTo>
                    <a:pt x="1" y="3202"/>
                    <a:pt x="796" y="3904"/>
                    <a:pt x="1933" y="3904"/>
                  </a:cubicBezTo>
                  <a:cubicBezTo>
                    <a:pt x="2701" y="3904"/>
                    <a:pt x="3371" y="3704"/>
                    <a:pt x="3727" y="3082"/>
                  </a:cubicBezTo>
                  <a:cubicBezTo>
                    <a:pt x="3900" y="2780"/>
                    <a:pt x="3998" y="2434"/>
                    <a:pt x="3998" y="2061"/>
                  </a:cubicBezTo>
                  <a:cubicBezTo>
                    <a:pt x="3998" y="924"/>
                    <a:pt x="3074" y="0"/>
                    <a:pt x="1933" y="0"/>
                  </a:cubicBez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8"/>
            <p:cNvSpPr/>
            <p:nvPr/>
          </p:nvSpPr>
          <p:spPr>
            <a:xfrm>
              <a:off x="3826288" y="2503863"/>
              <a:ext cx="96375" cy="96500"/>
            </a:xfrm>
            <a:custGeom>
              <a:avLst/>
              <a:gdLst/>
              <a:ahLst/>
              <a:cxnLst/>
              <a:rect l="l" t="t" r="r" b="b"/>
              <a:pathLst>
                <a:path w="3855" h="3860" extrusionOk="0">
                  <a:moveTo>
                    <a:pt x="1039" y="1"/>
                  </a:moveTo>
                  <a:lnTo>
                    <a:pt x="1039" y="1"/>
                  </a:lnTo>
                  <a:cubicBezTo>
                    <a:pt x="418" y="356"/>
                    <a:pt x="0" y="1027"/>
                    <a:pt x="0" y="1795"/>
                  </a:cubicBezTo>
                  <a:cubicBezTo>
                    <a:pt x="0" y="2936"/>
                    <a:pt x="924" y="3860"/>
                    <a:pt x="2061" y="3860"/>
                  </a:cubicBezTo>
                  <a:cubicBezTo>
                    <a:pt x="2829" y="3860"/>
                    <a:pt x="3499" y="3438"/>
                    <a:pt x="3855" y="2816"/>
                  </a:cubicBezTo>
                  <a:lnTo>
                    <a:pt x="3855" y="2816"/>
                  </a:lnTo>
                  <a:cubicBezTo>
                    <a:pt x="3553" y="2985"/>
                    <a:pt x="3206" y="3087"/>
                    <a:pt x="2833" y="3087"/>
                  </a:cubicBezTo>
                  <a:cubicBezTo>
                    <a:pt x="1696" y="3087"/>
                    <a:pt x="773" y="2159"/>
                    <a:pt x="773" y="1022"/>
                  </a:cubicBezTo>
                  <a:cubicBezTo>
                    <a:pt x="773" y="654"/>
                    <a:pt x="871" y="303"/>
                    <a:pt x="1039" y="1"/>
                  </a:cubicBez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8"/>
            <p:cNvSpPr/>
            <p:nvPr/>
          </p:nvSpPr>
          <p:spPr>
            <a:xfrm>
              <a:off x="3841713" y="2388313"/>
              <a:ext cx="81950" cy="78825"/>
            </a:xfrm>
            <a:custGeom>
              <a:avLst/>
              <a:gdLst/>
              <a:ahLst/>
              <a:cxnLst/>
              <a:rect l="l" t="t" r="r" b="b"/>
              <a:pathLst>
                <a:path w="3278" h="3153" extrusionOk="0">
                  <a:moveTo>
                    <a:pt x="529" y="0"/>
                  </a:moveTo>
                  <a:lnTo>
                    <a:pt x="0" y="3153"/>
                  </a:lnTo>
                  <a:lnTo>
                    <a:pt x="3278" y="2291"/>
                  </a:lnTo>
                  <a:lnTo>
                    <a:pt x="3278" y="457"/>
                  </a:lnTo>
                  <a:cubicBezTo>
                    <a:pt x="3278" y="204"/>
                    <a:pt x="3073" y="0"/>
                    <a:pt x="2820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8"/>
            <p:cNvSpPr/>
            <p:nvPr/>
          </p:nvSpPr>
          <p:spPr>
            <a:xfrm>
              <a:off x="3831938" y="2388313"/>
              <a:ext cx="23000" cy="64075"/>
            </a:xfrm>
            <a:custGeom>
              <a:avLst/>
              <a:gdLst/>
              <a:ahLst/>
              <a:cxnLst/>
              <a:rect l="l" t="t" r="r" b="b"/>
              <a:pathLst>
                <a:path w="920" h="2563" extrusionOk="0">
                  <a:moveTo>
                    <a:pt x="458" y="0"/>
                  </a:moveTo>
                  <a:cubicBezTo>
                    <a:pt x="205" y="0"/>
                    <a:pt x="1" y="204"/>
                    <a:pt x="1" y="457"/>
                  </a:cubicBezTo>
                  <a:lnTo>
                    <a:pt x="1" y="2291"/>
                  </a:lnTo>
                  <a:lnTo>
                    <a:pt x="440" y="2562"/>
                  </a:lnTo>
                  <a:lnTo>
                    <a:pt x="920" y="2291"/>
                  </a:lnTo>
                  <a:lnTo>
                    <a:pt x="920" y="0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8"/>
            <p:cNvSpPr/>
            <p:nvPr/>
          </p:nvSpPr>
          <p:spPr>
            <a:xfrm>
              <a:off x="3763213" y="2445588"/>
              <a:ext cx="252150" cy="23000"/>
            </a:xfrm>
            <a:custGeom>
              <a:avLst/>
              <a:gdLst/>
              <a:ahLst/>
              <a:cxnLst/>
              <a:rect l="l" t="t" r="r" b="b"/>
              <a:pathLst>
                <a:path w="10086" h="920" extrusionOk="0">
                  <a:moveTo>
                    <a:pt x="1" y="0"/>
                  </a:moveTo>
                  <a:lnTo>
                    <a:pt x="1" y="920"/>
                  </a:lnTo>
                  <a:lnTo>
                    <a:pt x="10086" y="920"/>
                  </a:lnTo>
                  <a:lnTo>
                    <a:pt x="100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8"/>
            <p:cNvSpPr/>
            <p:nvPr/>
          </p:nvSpPr>
          <p:spPr>
            <a:xfrm>
              <a:off x="3845588" y="2445588"/>
              <a:ext cx="78075" cy="49975"/>
            </a:xfrm>
            <a:custGeom>
              <a:avLst/>
              <a:gdLst/>
              <a:ahLst/>
              <a:cxnLst/>
              <a:rect l="l" t="t" r="r" b="b"/>
              <a:pathLst>
                <a:path w="3123" h="1999" extrusionOk="0">
                  <a:moveTo>
                    <a:pt x="374" y="0"/>
                  </a:moveTo>
                  <a:lnTo>
                    <a:pt x="1" y="436"/>
                  </a:lnTo>
                  <a:lnTo>
                    <a:pt x="987" y="1999"/>
                  </a:lnTo>
                  <a:lnTo>
                    <a:pt x="2208" y="1999"/>
                  </a:lnTo>
                  <a:lnTo>
                    <a:pt x="3123" y="1377"/>
                  </a:lnTo>
                  <a:lnTo>
                    <a:pt x="3123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8"/>
            <p:cNvSpPr/>
            <p:nvPr/>
          </p:nvSpPr>
          <p:spPr>
            <a:xfrm>
              <a:off x="3831938" y="2445588"/>
              <a:ext cx="91725" cy="57300"/>
            </a:xfrm>
            <a:custGeom>
              <a:avLst/>
              <a:gdLst/>
              <a:ahLst/>
              <a:cxnLst/>
              <a:rect l="l" t="t" r="r" b="b"/>
              <a:pathLst>
                <a:path w="3669" h="2292" extrusionOk="0">
                  <a:moveTo>
                    <a:pt x="1" y="0"/>
                  </a:moveTo>
                  <a:lnTo>
                    <a:pt x="1" y="1377"/>
                  </a:lnTo>
                  <a:cubicBezTo>
                    <a:pt x="1" y="1883"/>
                    <a:pt x="414" y="2292"/>
                    <a:pt x="920" y="2292"/>
                  </a:cubicBezTo>
                  <a:lnTo>
                    <a:pt x="2754" y="2292"/>
                  </a:lnTo>
                  <a:cubicBezTo>
                    <a:pt x="3260" y="2292"/>
                    <a:pt x="3669" y="1883"/>
                    <a:pt x="3669" y="1377"/>
                  </a:cubicBezTo>
                  <a:lnTo>
                    <a:pt x="1835" y="1377"/>
                  </a:lnTo>
                  <a:cubicBezTo>
                    <a:pt x="1328" y="1377"/>
                    <a:pt x="920" y="964"/>
                    <a:pt x="920" y="458"/>
                  </a:cubicBezTo>
                  <a:lnTo>
                    <a:pt x="920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8"/>
            <p:cNvSpPr/>
            <p:nvPr/>
          </p:nvSpPr>
          <p:spPr>
            <a:xfrm>
              <a:off x="3531863" y="2606013"/>
              <a:ext cx="254250" cy="102600"/>
            </a:xfrm>
            <a:custGeom>
              <a:avLst/>
              <a:gdLst/>
              <a:ahLst/>
              <a:cxnLst/>
              <a:rect l="l" t="t" r="r" b="b"/>
              <a:pathLst>
                <a:path w="10170" h="4104" extrusionOk="0">
                  <a:moveTo>
                    <a:pt x="546" y="0"/>
                  </a:moveTo>
                  <a:lnTo>
                    <a:pt x="0" y="462"/>
                  </a:lnTo>
                  <a:lnTo>
                    <a:pt x="0" y="3646"/>
                  </a:lnTo>
                  <a:cubicBezTo>
                    <a:pt x="0" y="3899"/>
                    <a:pt x="209" y="4104"/>
                    <a:pt x="462" y="4104"/>
                  </a:cubicBezTo>
                  <a:lnTo>
                    <a:pt x="9712" y="4104"/>
                  </a:lnTo>
                  <a:lnTo>
                    <a:pt x="10170" y="3668"/>
                  </a:lnTo>
                  <a:lnTo>
                    <a:pt x="10170" y="462"/>
                  </a:lnTo>
                  <a:cubicBezTo>
                    <a:pt x="10170" y="209"/>
                    <a:pt x="9965" y="0"/>
                    <a:pt x="97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8"/>
            <p:cNvSpPr/>
            <p:nvPr/>
          </p:nvSpPr>
          <p:spPr>
            <a:xfrm>
              <a:off x="3522538" y="2606013"/>
              <a:ext cx="263575" cy="114700"/>
            </a:xfrm>
            <a:custGeom>
              <a:avLst/>
              <a:gdLst/>
              <a:ahLst/>
              <a:cxnLst/>
              <a:rect l="l" t="t" r="r" b="b"/>
              <a:pathLst>
                <a:path w="10543" h="4588" extrusionOk="0">
                  <a:moveTo>
                    <a:pt x="458" y="0"/>
                  </a:moveTo>
                  <a:cubicBezTo>
                    <a:pt x="204" y="0"/>
                    <a:pt x="0" y="209"/>
                    <a:pt x="0" y="462"/>
                  </a:cubicBezTo>
                  <a:lnTo>
                    <a:pt x="0" y="4126"/>
                  </a:lnTo>
                  <a:cubicBezTo>
                    <a:pt x="0" y="4379"/>
                    <a:pt x="204" y="4588"/>
                    <a:pt x="458" y="4588"/>
                  </a:cubicBezTo>
                  <a:lnTo>
                    <a:pt x="10085" y="4588"/>
                  </a:lnTo>
                  <a:cubicBezTo>
                    <a:pt x="10338" y="4588"/>
                    <a:pt x="10543" y="4379"/>
                    <a:pt x="10543" y="4126"/>
                  </a:cubicBezTo>
                  <a:lnTo>
                    <a:pt x="10543" y="3668"/>
                  </a:lnTo>
                  <a:lnTo>
                    <a:pt x="1834" y="3668"/>
                  </a:lnTo>
                  <a:cubicBezTo>
                    <a:pt x="1328" y="3668"/>
                    <a:pt x="919" y="3260"/>
                    <a:pt x="919" y="2754"/>
                  </a:cubicBezTo>
                  <a:lnTo>
                    <a:pt x="919" y="0"/>
                  </a:lnTo>
                  <a:close/>
                </a:path>
              </a:pathLst>
            </a:custGeom>
            <a:solidFill>
              <a:srgbClr val="739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8"/>
            <p:cNvSpPr/>
            <p:nvPr/>
          </p:nvSpPr>
          <p:spPr>
            <a:xfrm>
              <a:off x="3981938" y="2606013"/>
              <a:ext cx="251150" cy="104275"/>
            </a:xfrm>
            <a:custGeom>
              <a:avLst/>
              <a:gdLst/>
              <a:ahLst/>
              <a:cxnLst/>
              <a:rect l="l" t="t" r="r" b="b"/>
              <a:pathLst>
                <a:path w="10046" h="4171" extrusionOk="0">
                  <a:moveTo>
                    <a:pt x="418" y="0"/>
                  </a:moveTo>
                  <a:lnTo>
                    <a:pt x="0" y="462"/>
                  </a:lnTo>
                  <a:lnTo>
                    <a:pt x="0" y="3708"/>
                  </a:lnTo>
                  <a:cubicBezTo>
                    <a:pt x="0" y="3962"/>
                    <a:pt x="204" y="4170"/>
                    <a:pt x="457" y="4170"/>
                  </a:cubicBezTo>
                  <a:lnTo>
                    <a:pt x="9588" y="4170"/>
                  </a:lnTo>
                  <a:lnTo>
                    <a:pt x="10045" y="3668"/>
                  </a:lnTo>
                  <a:lnTo>
                    <a:pt x="10045" y="462"/>
                  </a:lnTo>
                  <a:cubicBezTo>
                    <a:pt x="10045" y="209"/>
                    <a:pt x="9841" y="0"/>
                    <a:pt x="9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8"/>
            <p:cNvSpPr/>
            <p:nvPr/>
          </p:nvSpPr>
          <p:spPr>
            <a:xfrm>
              <a:off x="3969488" y="2606013"/>
              <a:ext cx="263600" cy="114700"/>
            </a:xfrm>
            <a:custGeom>
              <a:avLst/>
              <a:gdLst/>
              <a:ahLst/>
              <a:cxnLst/>
              <a:rect l="l" t="t" r="r" b="b"/>
              <a:pathLst>
                <a:path w="10544" h="4588" extrusionOk="0">
                  <a:moveTo>
                    <a:pt x="458" y="0"/>
                  </a:moveTo>
                  <a:cubicBezTo>
                    <a:pt x="205" y="0"/>
                    <a:pt x="1" y="209"/>
                    <a:pt x="1" y="462"/>
                  </a:cubicBezTo>
                  <a:lnTo>
                    <a:pt x="1" y="4126"/>
                  </a:lnTo>
                  <a:cubicBezTo>
                    <a:pt x="1" y="4379"/>
                    <a:pt x="205" y="4588"/>
                    <a:pt x="458" y="4588"/>
                  </a:cubicBezTo>
                  <a:lnTo>
                    <a:pt x="10086" y="4588"/>
                  </a:lnTo>
                  <a:cubicBezTo>
                    <a:pt x="10339" y="4588"/>
                    <a:pt x="10543" y="4379"/>
                    <a:pt x="10543" y="4126"/>
                  </a:cubicBezTo>
                  <a:lnTo>
                    <a:pt x="10543" y="3668"/>
                  </a:lnTo>
                  <a:lnTo>
                    <a:pt x="1835" y="3668"/>
                  </a:lnTo>
                  <a:cubicBezTo>
                    <a:pt x="1328" y="3668"/>
                    <a:pt x="916" y="3260"/>
                    <a:pt x="916" y="2754"/>
                  </a:cubicBezTo>
                  <a:lnTo>
                    <a:pt x="916" y="0"/>
                  </a:lnTo>
                  <a:close/>
                </a:path>
              </a:pathLst>
            </a:custGeom>
            <a:solidFill>
              <a:srgbClr val="739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8"/>
            <p:cNvSpPr/>
            <p:nvPr/>
          </p:nvSpPr>
          <p:spPr>
            <a:xfrm>
              <a:off x="3568388" y="2651863"/>
              <a:ext cx="618850" cy="23000"/>
            </a:xfrm>
            <a:custGeom>
              <a:avLst/>
              <a:gdLst/>
              <a:ahLst/>
              <a:cxnLst/>
              <a:rect l="l" t="t" r="r" b="b"/>
              <a:pathLst>
                <a:path w="24754" h="920" extrusionOk="0">
                  <a:moveTo>
                    <a:pt x="458" y="0"/>
                  </a:moveTo>
                  <a:cubicBezTo>
                    <a:pt x="204" y="0"/>
                    <a:pt x="0" y="209"/>
                    <a:pt x="0" y="458"/>
                  </a:cubicBezTo>
                  <a:cubicBezTo>
                    <a:pt x="0" y="711"/>
                    <a:pt x="204" y="920"/>
                    <a:pt x="458" y="920"/>
                  </a:cubicBezTo>
                  <a:lnTo>
                    <a:pt x="24296" y="920"/>
                  </a:lnTo>
                  <a:cubicBezTo>
                    <a:pt x="24549" y="920"/>
                    <a:pt x="24753" y="715"/>
                    <a:pt x="24753" y="458"/>
                  </a:cubicBezTo>
                  <a:cubicBezTo>
                    <a:pt x="24753" y="209"/>
                    <a:pt x="24549" y="0"/>
                    <a:pt x="24296" y="0"/>
                  </a:cubicBezTo>
                  <a:close/>
                </a:path>
              </a:pathLst>
            </a:custGeom>
            <a:solidFill>
              <a:srgbClr val="A4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8"/>
            <p:cNvSpPr/>
            <p:nvPr/>
          </p:nvSpPr>
          <p:spPr>
            <a:xfrm>
              <a:off x="3846938" y="2627663"/>
              <a:ext cx="76725" cy="116250"/>
            </a:xfrm>
            <a:custGeom>
              <a:avLst/>
              <a:gdLst/>
              <a:ahLst/>
              <a:cxnLst/>
              <a:rect l="l" t="t" r="r" b="b"/>
              <a:pathLst>
                <a:path w="3069" h="4650" extrusionOk="0">
                  <a:moveTo>
                    <a:pt x="0" y="0"/>
                  </a:moveTo>
                  <a:lnTo>
                    <a:pt x="0" y="4650"/>
                  </a:lnTo>
                  <a:lnTo>
                    <a:pt x="2567" y="4650"/>
                  </a:lnTo>
                  <a:lnTo>
                    <a:pt x="3069" y="4179"/>
                  </a:lnTo>
                  <a:lnTo>
                    <a:pt x="3069" y="511"/>
                  </a:lnTo>
                  <a:lnTo>
                    <a:pt x="2594" y="0"/>
                  </a:ln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8"/>
            <p:cNvSpPr/>
            <p:nvPr/>
          </p:nvSpPr>
          <p:spPr>
            <a:xfrm>
              <a:off x="3831938" y="2631088"/>
              <a:ext cx="91725" cy="131150"/>
            </a:xfrm>
            <a:custGeom>
              <a:avLst/>
              <a:gdLst/>
              <a:ahLst/>
              <a:cxnLst/>
              <a:rect l="l" t="t" r="r" b="b"/>
              <a:pathLst>
                <a:path w="3669" h="5246" extrusionOk="0">
                  <a:moveTo>
                    <a:pt x="511" y="1"/>
                  </a:moveTo>
                  <a:lnTo>
                    <a:pt x="1" y="374"/>
                  </a:lnTo>
                  <a:lnTo>
                    <a:pt x="1" y="5245"/>
                  </a:lnTo>
                  <a:lnTo>
                    <a:pt x="3669" y="5245"/>
                  </a:lnTo>
                  <a:lnTo>
                    <a:pt x="3669" y="4042"/>
                  </a:lnTo>
                  <a:lnTo>
                    <a:pt x="1835" y="4042"/>
                  </a:lnTo>
                  <a:cubicBezTo>
                    <a:pt x="1328" y="4042"/>
                    <a:pt x="920" y="3633"/>
                    <a:pt x="920" y="3123"/>
                  </a:cubicBezTo>
                  <a:lnTo>
                    <a:pt x="920" y="374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8"/>
            <p:cNvSpPr/>
            <p:nvPr/>
          </p:nvSpPr>
          <p:spPr>
            <a:xfrm>
              <a:off x="3848138" y="2594563"/>
              <a:ext cx="75525" cy="45875"/>
            </a:xfrm>
            <a:custGeom>
              <a:avLst/>
              <a:gdLst/>
              <a:ahLst/>
              <a:cxnLst/>
              <a:rect l="l" t="t" r="r" b="b"/>
              <a:pathLst>
                <a:path w="3021" h="1835" extrusionOk="0">
                  <a:moveTo>
                    <a:pt x="272" y="1"/>
                  </a:moveTo>
                  <a:lnTo>
                    <a:pt x="1" y="920"/>
                  </a:lnTo>
                  <a:lnTo>
                    <a:pt x="272" y="1835"/>
                  </a:lnTo>
                  <a:lnTo>
                    <a:pt x="3021" y="1835"/>
                  </a:lnTo>
                  <a:lnTo>
                    <a:pt x="3021" y="920"/>
                  </a:lnTo>
                  <a:cubicBezTo>
                    <a:pt x="3021" y="410"/>
                    <a:pt x="2612" y="1"/>
                    <a:pt x="2106" y="1"/>
                  </a:cubicBez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8"/>
            <p:cNvSpPr/>
            <p:nvPr/>
          </p:nvSpPr>
          <p:spPr>
            <a:xfrm>
              <a:off x="3831938" y="2594563"/>
              <a:ext cx="23000" cy="45875"/>
            </a:xfrm>
            <a:custGeom>
              <a:avLst/>
              <a:gdLst/>
              <a:ahLst/>
              <a:cxnLst/>
              <a:rect l="l" t="t" r="r" b="b"/>
              <a:pathLst>
                <a:path w="920" h="1835" extrusionOk="0">
                  <a:moveTo>
                    <a:pt x="920" y="1"/>
                  </a:moveTo>
                  <a:cubicBezTo>
                    <a:pt x="414" y="1"/>
                    <a:pt x="1" y="414"/>
                    <a:pt x="1" y="920"/>
                  </a:cubicBezTo>
                  <a:lnTo>
                    <a:pt x="1" y="1835"/>
                  </a:lnTo>
                  <a:lnTo>
                    <a:pt x="920" y="1835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8"/>
            <p:cNvSpPr/>
            <p:nvPr/>
          </p:nvSpPr>
          <p:spPr>
            <a:xfrm>
              <a:off x="3847263" y="2514413"/>
              <a:ext cx="64975" cy="66075"/>
            </a:xfrm>
            <a:custGeom>
              <a:avLst/>
              <a:gdLst/>
              <a:ahLst/>
              <a:cxnLst/>
              <a:rect l="l" t="t" r="r" b="b"/>
              <a:pathLst>
                <a:path w="2599" h="2643" extrusionOk="0">
                  <a:moveTo>
                    <a:pt x="1222" y="1"/>
                  </a:moveTo>
                  <a:cubicBezTo>
                    <a:pt x="1022" y="1"/>
                    <a:pt x="826" y="41"/>
                    <a:pt x="658" y="121"/>
                  </a:cubicBezTo>
                  <a:cubicBezTo>
                    <a:pt x="178" y="338"/>
                    <a:pt x="0" y="818"/>
                    <a:pt x="0" y="1373"/>
                  </a:cubicBezTo>
                  <a:cubicBezTo>
                    <a:pt x="0" y="2132"/>
                    <a:pt x="462" y="2643"/>
                    <a:pt x="1222" y="2643"/>
                  </a:cubicBezTo>
                  <a:cubicBezTo>
                    <a:pt x="1781" y="2643"/>
                    <a:pt x="2261" y="2417"/>
                    <a:pt x="2474" y="1941"/>
                  </a:cubicBezTo>
                  <a:cubicBezTo>
                    <a:pt x="2554" y="1768"/>
                    <a:pt x="2598" y="1577"/>
                    <a:pt x="2598" y="1373"/>
                  </a:cubicBezTo>
                  <a:cubicBezTo>
                    <a:pt x="2598" y="614"/>
                    <a:pt x="1981" y="1"/>
                    <a:pt x="12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8"/>
            <p:cNvSpPr/>
            <p:nvPr/>
          </p:nvSpPr>
          <p:spPr>
            <a:xfrm>
              <a:off x="3660863" y="2422713"/>
              <a:ext cx="125250" cy="59750"/>
            </a:xfrm>
            <a:custGeom>
              <a:avLst/>
              <a:gdLst/>
              <a:ahLst/>
              <a:cxnLst/>
              <a:rect l="l" t="t" r="r" b="b"/>
              <a:pathLst>
                <a:path w="5010" h="2390" extrusionOk="0">
                  <a:moveTo>
                    <a:pt x="427" y="1"/>
                  </a:moveTo>
                  <a:lnTo>
                    <a:pt x="0" y="458"/>
                  </a:lnTo>
                  <a:lnTo>
                    <a:pt x="0" y="1928"/>
                  </a:lnTo>
                  <a:cubicBezTo>
                    <a:pt x="0" y="2181"/>
                    <a:pt x="205" y="2390"/>
                    <a:pt x="458" y="2390"/>
                  </a:cubicBezTo>
                  <a:lnTo>
                    <a:pt x="4552" y="2390"/>
                  </a:lnTo>
                  <a:lnTo>
                    <a:pt x="5010" y="1835"/>
                  </a:lnTo>
                  <a:lnTo>
                    <a:pt x="5010" y="458"/>
                  </a:lnTo>
                  <a:cubicBezTo>
                    <a:pt x="5010" y="205"/>
                    <a:pt x="4805" y="1"/>
                    <a:pt x="4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8"/>
            <p:cNvSpPr/>
            <p:nvPr/>
          </p:nvSpPr>
          <p:spPr>
            <a:xfrm>
              <a:off x="3648638" y="2422713"/>
              <a:ext cx="137475" cy="68750"/>
            </a:xfrm>
            <a:custGeom>
              <a:avLst/>
              <a:gdLst/>
              <a:ahLst/>
              <a:cxnLst/>
              <a:rect l="l" t="t" r="r" b="b"/>
              <a:pathLst>
                <a:path w="5499" h="2750" extrusionOk="0">
                  <a:moveTo>
                    <a:pt x="458" y="1"/>
                  </a:moveTo>
                  <a:cubicBezTo>
                    <a:pt x="205" y="1"/>
                    <a:pt x="1" y="205"/>
                    <a:pt x="1" y="458"/>
                  </a:cubicBezTo>
                  <a:lnTo>
                    <a:pt x="1" y="2292"/>
                  </a:lnTo>
                  <a:cubicBezTo>
                    <a:pt x="1" y="2545"/>
                    <a:pt x="205" y="2750"/>
                    <a:pt x="458" y="2750"/>
                  </a:cubicBezTo>
                  <a:lnTo>
                    <a:pt x="5041" y="2750"/>
                  </a:lnTo>
                  <a:cubicBezTo>
                    <a:pt x="5294" y="2750"/>
                    <a:pt x="5499" y="2545"/>
                    <a:pt x="5499" y="2292"/>
                  </a:cubicBezTo>
                  <a:lnTo>
                    <a:pt x="5499" y="1835"/>
                  </a:lnTo>
                  <a:lnTo>
                    <a:pt x="1373" y="1835"/>
                  </a:lnTo>
                  <a:cubicBezTo>
                    <a:pt x="1120" y="1835"/>
                    <a:pt x="916" y="1626"/>
                    <a:pt x="916" y="1373"/>
                  </a:cubicBezTo>
                  <a:lnTo>
                    <a:pt x="916" y="1"/>
                  </a:lnTo>
                  <a:close/>
                </a:path>
              </a:pathLst>
            </a:custGeom>
            <a:solidFill>
              <a:srgbClr val="739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8"/>
            <p:cNvSpPr/>
            <p:nvPr/>
          </p:nvSpPr>
          <p:spPr>
            <a:xfrm>
              <a:off x="3705938" y="2422713"/>
              <a:ext cx="22900" cy="45875"/>
            </a:xfrm>
            <a:custGeom>
              <a:avLst/>
              <a:gdLst/>
              <a:ahLst/>
              <a:cxnLst/>
              <a:rect l="l" t="t" r="r" b="b"/>
              <a:pathLst>
                <a:path w="916" h="1835" extrusionOk="0">
                  <a:moveTo>
                    <a:pt x="0" y="1"/>
                  </a:moveTo>
                  <a:lnTo>
                    <a:pt x="0" y="1835"/>
                  </a:lnTo>
                  <a:lnTo>
                    <a:pt x="915" y="1835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A4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8"/>
            <p:cNvSpPr/>
            <p:nvPr/>
          </p:nvSpPr>
          <p:spPr>
            <a:xfrm>
              <a:off x="3705938" y="2468563"/>
              <a:ext cx="22900" cy="22900"/>
            </a:xfrm>
            <a:custGeom>
              <a:avLst/>
              <a:gdLst/>
              <a:ahLst/>
              <a:cxnLst/>
              <a:rect l="l" t="t" r="r" b="b"/>
              <a:pathLst>
                <a:path w="916" h="916" extrusionOk="0">
                  <a:moveTo>
                    <a:pt x="0" y="1"/>
                  </a:moveTo>
                  <a:lnTo>
                    <a:pt x="0" y="916"/>
                  </a:lnTo>
                  <a:lnTo>
                    <a:pt x="915" y="916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8BB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8"/>
            <p:cNvSpPr/>
            <p:nvPr/>
          </p:nvSpPr>
          <p:spPr>
            <a:xfrm>
              <a:off x="3843488" y="2517413"/>
              <a:ext cx="65750" cy="65750"/>
            </a:xfrm>
            <a:custGeom>
              <a:avLst/>
              <a:gdLst/>
              <a:ahLst/>
              <a:cxnLst/>
              <a:rect l="l" t="t" r="r" b="b"/>
              <a:pathLst>
                <a:path w="2630" h="2630" extrusionOk="0">
                  <a:moveTo>
                    <a:pt x="809" y="1"/>
                  </a:moveTo>
                  <a:lnTo>
                    <a:pt x="809" y="1"/>
                  </a:lnTo>
                  <a:cubicBezTo>
                    <a:pt x="329" y="218"/>
                    <a:pt x="0" y="698"/>
                    <a:pt x="0" y="1253"/>
                  </a:cubicBezTo>
                  <a:cubicBezTo>
                    <a:pt x="0" y="2012"/>
                    <a:pt x="613" y="2630"/>
                    <a:pt x="1373" y="2630"/>
                  </a:cubicBezTo>
                  <a:cubicBezTo>
                    <a:pt x="1932" y="2630"/>
                    <a:pt x="2412" y="2297"/>
                    <a:pt x="2629" y="1821"/>
                  </a:cubicBezTo>
                  <a:lnTo>
                    <a:pt x="2629" y="1821"/>
                  </a:lnTo>
                  <a:cubicBezTo>
                    <a:pt x="2456" y="1897"/>
                    <a:pt x="2261" y="1941"/>
                    <a:pt x="2061" y="1941"/>
                  </a:cubicBezTo>
                  <a:cubicBezTo>
                    <a:pt x="1302" y="1941"/>
                    <a:pt x="684" y="1328"/>
                    <a:pt x="684" y="569"/>
                  </a:cubicBezTo>
                  <a:cubicBezTo>
                    <a:pt x="684" y="365"/>
                    <a:pt x="729" y="174"/>
                    <a:pt x="809" y="1"/>
                  </a:cubicBezTo>
                  <a:close/>
                </a:path>
              </a:pathLst>
            </a:custGeom>
            <a:solidFill>
              <a:srgbClr val="BEA3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8"/>
            <p:cNvSpPr/>
            <p:nvPr/>
          </p:nvSpPr>
          <p:spPr>
            <a:xfrm>
              <a:off x="3819063" y="2754988"/>
              <a:ext cx="139025" cy="145125"/>
            </a:xfrm>
            <a:custGeom>
              <a:avLst/>
              <a:gdLst/>
              <a:ahLst/>
              <a:cxnLst/>
              <a:rect l="l" t="t" r="r" b="b"/>
              <a:pathLst>
                <a:path w="5561" h="5805" extrusionOk="0">
                  <a:moveTo>
                    <a:pt x="516" y="1"/>
                  </a:moveTo>
                  <a:lnTo>
                    <a:pt x="0" y="1377"/>
                  </a:lnTo>
                  <a:lnTo>
                    <a:pt x="0" y="5805"/>
                  </a:lnTo>
                  <a:lnTo>
                    <a:pt x="4441" y="5805"/>
                  </a:lnTo>
                  <a:lnTo>
                    <a:pt x="5560" y="5046"/>
                  </a:lnTo>
                  <a:lnTo>
                    <a:pt x="5560" y="1377"/>
                  </a:lnTo>
                  <a:cubicBezTo>
                    <a:pt x="5560" y="618"/>
                    <a:pt x="4943" y="1"/>
                    <a:pt x="4184" y="1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8"/>
            <p:cNvSpPr/>
            <p:nvPr/>
          </p:nvSpPr>
          <p:spPr>
            <a:xfrm>
              <a:off x="3797638" y="2754988"/>
              <a:ext cx="38875" cy="134925"/>
            </a:xfrm>
            <a:custGeom>
              <a:avLst/>
              <a:gdLst/>
              <a:ahLst/>
              <a:cxnLst/>
              <a:rect l="l" t="t" r="r" b="b"/>
              <a:pathLst>
                <a:path w="1555" h="5397" extrusionOk="0">
                  <a:moveTo>
                    <a:pt x="1373" y="1"/>
                  </a:moveTo>
                  <a:cubicBezTo>
                    <a:pt x="613" y="1"/>
                    <a:pt x="0" y="618"/>
                    <a:pt x="0" y="1377"/>
                  </a:cubicBezTo>
                  <a:lnTo>
                    <a:pt x="0" y="5046"/>
                  </a:lnTo>
                  <a:lnTo>
                    <a:pt x="680" y="5396"/>
                  </a:lnTo>
                  <a:lnTo>
                    <a:pt x="1555" y="5046"/>
                  </a:lnTo>
                  <a:lnTo>
                    <a:pt x="1373" y="1417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8"/>
            <p:cNvSpPr/>
            <p:nvPr/>
          </p:nvSpPr>
          <p:spPr>
            <a:xfrm>
              <a:off x="3812188" y="2777988"/>
              <a:ext cx="145900" cy="172975"/>
            </a:xfrm>
            <a:custGeom>
              <a:avLst/>
              <a:gdLst/>
              <a:ahLst/>
              <a:cxnLst/>
              <a:rect l="l" t="t" r="r" b="b"/>
              <a:pathLst>
                <a:path w="5836" h="6919" extrusionOk="0">
                  <a:moveTo>
                    <a:pt x="1248" y="0"/>
                  </a:moveTo>
                  <a:cubicBezTo>
                    <a:pt x="995" y="0"/>
                    <a:pt x="791" y="204"/>
                    <a:pt x="791" y="457"/>
                  </a:cubicBezTo>
                  <a:lnTo>
                    <a:pt x="791" y="4126"/>
                  </a:lnTo>
                  <a:lnTo>
                    <a:pt x="0" y="4547"/>
                  </a:lnTo>
                  <a:lnTo>
                    <a:pt x="0" y="5547"/>
                  </a:lnTo>
                  <a:cubicBezTo>
                    <a:pt x="0" y="6306"/>
                    <a:pt x="617" y="6919"/>
                    <a:pt x="1377" y="6919"/>
                  </a:cubicBezTo>
                  <a:lnTo>
                    <a:pt x="4459" y="6919"/>
                  </a:lnTo>
                  <a:lnTo>
                    <a:pt x="5755" y="6417"/>
                  </a:lnTo>
                  <a:cubicBezTo>
                    <a:pt x="5804" y="6275"/>
                    <a:pt x="5835" y="6119"/>
                    <a:pt x="5835" y="5960"/>
                  </a:cubicBezTo>
                  <a:lnTo>
                    <a:pt x="5835" y="4126"/>
                  </a:lnTo>
                  <a:lnTo>
                    <a:pt x="4459" y="4126"/>
                  </a:lnTo>
                  <a:lnTo>
                    <a:pt x="4459" y="457"/>
                  </a:lnTo>
                  <a:cubicBezTo>
                    <a:pt x="4459" y="204"/>
                    <a:pt x="4254" y="0"/>
                    <a:pt x="4001" y="0"/>
                  </a:cubicBezTo>
                  <a:cubicBezTo>
                    <a:pt x="3748" y="0"/>
                    <a:pt x="3544" y="204"/>
                    <a:pt x="3544" y="457"/>
                  </a:cubicBezTo>
                  <a:lnTo>
                    <a:pt x="3544" y="4126"/>
                  </a:lnTo>
                  <a:lnTo>
                    <a:pt x="1710" y="4126"/>
                  </a:lnTo>
                  <a:lnTo>
                    <a:pt x="1710" y="457"/>
                  </a:lnTo>
                  <a:cubicBezTo>
                    <a:pt x="1710" y="204"/>
                    <a:pt x="1501" y="0"/>
                    <a:pt x="1248" y="0"/>
                  </a:cubicBez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8"/>
            <p:cNvSpPr/>
            <p:nvPr/>
          </p:nvSpPr>
          <p:spPr>
            <a:xfrm>
              <a:off x="3797638" y="2881113"/>
              <a:ext cx="158450" cy="80175"/>
            </a:xfrm>
            <a:custGeom>
              <a:avLst/>
              <a:gdLst/>
              <a:ahLst/>
              <a:cxnLst/>
              <a:rect l="l" t="t" r="r" b="b"/>
              <a:pathLst>
                <a:path w="6338" h="3207" extrusionOk="0">
                  <a:moveTo>
                    <a:pt x="0" y="1"/>
                  </a:moveTo>
                  <a:lnTo>
                    <a:pt x="0" y="1835"/>
                  </a:lnTo>
                  <a:cubicBezTo>
                    <a:pt x="0" y="2594"/>
                    <a:pt x="613" y="3207"/>
                    <a:pt x="1373" y="3207"/>
                  </a:cubicBezTo>
                  <a:lnTo>
                    <a:pt x="5041" y="3207"/>
                  </a:lnTo>
                  <a:cubicBezTo>
                    <a:pt x="5640" y="3207"/>
                    <a:pt x="6146" y="2825"/>
                    <a:pt x="6337" y="2292"/>
                  </a:cubicBezTo>
                  <a:lnTo>
                    <a:pt x="2749" y="2292"/>
                  </a:lnTo>
                  <a:cubicBezTo>
                    <a:pt x="1990" y="2292"/>
                    <a:pt x="1373" y="1675"/>
                    <a:pt x="1373" y="915"/>
                  </a:cubicBezTo>
                  <a:lnTo>
                    <a:pt x="1373" y="1"/>
                  </a:lnTo>
                  <a:close/>
                </a:path>
              </a:pathLst>
            </a:custGeom>
            <a:solidFill>
              <a:srgbClr val="9B9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8"/>
            <p:cNvSpPr/>
            <p:nvPr/>
          </p:nvSpPr>
          <p:spPr>
            <a:xfrm>
              <a:off x="3981713" y="2422713"/>
              <a:ext cx="125350" cy="59750"/>
            </a:xfrm>
            <a:custGeom>
              <a:avLst/>
              <a:gdLst/>
              <a:ahLst/>
              <a:cxnLst/>
              <a:rect l="l" t="t" r="r" b="b"/>
              <a:pathLst>
                <a:path w="5014" h="2390" extrusionOk="0">
                  <a:moveTo>
                    <a:pt x="427" y="1"/>
                  </a:moveTo>
                  <a:lnTo>
                    <a:pt x="0" y="458"/>
                  </a:lnTo>
                  <a:lnTo>
                    <a:pt x="0" y="1928"/>
                  </a:lnTo>
                  <a:cubicBezTo>
                    <a:pt x="0" y="2181"/>
                    <a:pt x="209" y="2390"/>
                    <a:pt x="462" y="2390"/>
                  </a:cubicBezTo>
                  <a:lnTo>
                    <a:pt x="4552" y="2390"/>
                  </a:lnTo>
                  <a:lnTo>
                    <a:pt x="5014" y="1835"/>
                  </a:lnTo>
                  <a:lnTo>
                    <a:pt x="5014" y="458"/>
                  </a:lnTo>
                  <a:cubicBezTo>
                    <a:pt x="5014" y="205"/>
                    <a:pt x="4805" y="1"/>
                    <a:pt x="4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8"/>
            <p:cNvSpPr/>
            <p:nvPr/>
          </p:nvSpPr>
          <p:spPr>
            <a:xfrm>
              <a:off x="3969488" y="2422713"/>
              <a:ext cx="137575" cy="68750"/>
            </a:xfrm>
            <a:custGeom>
              <a:avLst/>
              <a:gdLst/>
              <a:ahLst/>
              <a:cxnLst/>
              <a:rect l="l" t="t" r="r" b="b"/>
              <a:pathLst>
                <a:path w="5503" h="2750" extrusionOk="0">
                  <a:moveTo>
                    <a:pt x="458" y="1"/>
                  </a:moveTo>
                  <a:cubicBezTo>
                    <a:pt x="205" y="1"/>
                    <a:pt x="1" y="205"/>
                    <a:pt x="1" y="458"/>
                  </a:cubicBezTo>
                  <a:lnTo>
                    <a:pt x="1" y="2292"/>
                  </a:lnTo>
                  <a:cubicBezTo>
                    <a:pt x="1" y="2545"/>
                    <a:pt x="205" y="2750"/>
                    <a:pt x="458" y="2750"/>
                  </a:cubicBezTo>
                  <a:lnTo>
                    <a:pt x="5041" y="2750"/>
                  </a:lnTo>
                  <a:cubicBezTo>
                    <a:pt x="5294" y="2750"/>
                    <a:pt x="5503" y="2545"/>
                    <a:pt x="5503" y="2292"/>
                  </a:cubicBezTo>
                  <a:lnTo>
                    <a:pt x="5503" y="1835"/>
                  </a:lnTo>
                  <a:lnTo>
                    <a:pt x="1377" y="1835"/>
                  </a:lnTo>
                  <a:cubicBezTo>
                    <a:pt x="1124" y="1835"/>
                    <a:pt x="916" y="1626"/>
                    <a:pt x="916" y="1373"/>
                  </a:cubicBezTo>
                  <a:lnTo>
                    <a:pt x="916" y="1"/>
                  </a:lnTo>
                  <a:close/>
                </a:path>
              </a:pathLst>
            </a:custGeom>
            <a:solidFill>
              <a:srgbClr val="739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8"/>
            <p:cNvSpPr/>
            <p:nvPr/>
          </p:nvSpPr>
          <p:spPr>
            <a:xfrm>
              <a:off x="4026788" y="2422713"/>
              <a:ext cx="23000" cy="45875"/>
            </a:xfrm>
            <a:custGeom>
              <a:avLst/>
              <a:gdLst/>
              <a:ahLst/>
              <a:cxnLst/>
              <a:rect l="l" t="t" r="r" b="b"/>
              <a:pathLst>
                <a:path w="920" h="1835" extrusionOk="0">
                  <a:moveTo>
                    <a:pt x="0" y="1"/>
                  </a:moveTo>
                  <a:lnTo>
                    <a:pt x="0" y="1835"/>
                  </a:lnTo>
                  <a:lnTo>
                    <a:pt x="919" y="1835"/>
                  </a:lnTo>
                  <a:lnTo>
                    <a:pt x="919" y="1"/>
                  </a:lnTo>
                  <a:close/>
                </a:path>
              </a:pathLst>
            </a:custGeom>
            <a:solidFill>
              <a:srgbClr val="A4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8"/>
            <p:cNvSpPr/>
            <p:nvPr/>
          </p:nvSpPr>
          <p:spPr>
            <a:xfrm>
              <a:off x="4026788" y="2468563"/>
              <a:ext cx="23000" cy="22900"/>
            </a:xfrm>
            <a:custGeom>
              <a:avLst/>
              <a:gdLst/>
              <a:ahLst/>
              <a:cxnLst/>
              <a:rect l="l" t="t" r="r" b="b"/>
              <a:pathLst>
                <a:path w="920" h="916" extrusionOk="0">
                  <a:moveTo>
                    <a:pt x="0" y="1"/>
                  </a:moveTo>
                  <a:lnTo>
                    <a:pt x="0" y="916"/>
                  </a:lnTo>
                  <a:lnTo>
                    <a:pt x="919" y="916"/>
                  </a:lnTo>
                  <a:lnTo>
                    <a:pt x="919" y="1"/>
                  </a:lnTo>
                  <a:close/>
                </a:path>
              </a:pathLst>
            </a:custGeom>
            <a:solidFill>
              <a:srgbClr val="8BB3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5868;p71">
            <a:extLst>
              <a:ext uri="{FF2B5EF4-FFF2-40B4-BE49-F238E27FC236}">
                <a16:creationId xmlns:a16="http://schemas.microsoft.com/office/drawing/2014/main" id="{6B4C8740-D7E7-42FF-B1C4-7ECE9AE3A11A}"/>
              </a:ext>
            </a:extLst>
          </p:cNvPr>
          <p:cNvGrpSpPr/>
          <p:nvPr/>
        </p:nvGrpSpPr>
        <p:grpSpPr>
          <a:xfrm>
            <a:off x="5817675" y="1941087"/>
            <a:ext cx="1926123" cy="1847118"/>
            <a:chOff x="6652154" y="3716623"/>
            <a:chExt cx="560631" cy="511352"/>
          </a:xfrm>
          <a:solidFill>
            <a:srgbClr val="FFC000"/>
          </a:solidFill>
        </p:grpSpPr>
        <p:sp>
          <p:nvSpPr>
            <p:cNvPr id="111" name="Google Shape;5869;p71">
              <a:extLst>
                <a:ext uri="{FF2B5EF4-FFF2-40B4-BE49-F238E27FC236}">
                  <a16:creationId xmlns:a16="http://schemas.microsoft.com/office/drawing/2014/main" id="{FA39BD73-C9FE-42EE-A485-96E3DB69AFD8}"/>
                </a:ext>
              </a:extLst>
            </p:cNvPr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" name="Google Shape;5870;p71">
              <a:extLst>
                <a:ext uri="{FF2B5EF4-FFF2-40B4-BE49-F238E27FC236}">
                  <a16:creationId xmlns:a16="http://schemas.microsoft.com/office/drawing/2014/main" id="{8A2E93CA-5415-4FDE-8389-44C20C806E8B}"/>
                </a:ext>
              </a:extLst>
            </p:cNvPr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  <a:grpFill/>
          </p:grpSpPr>
          <p:sp>
            <p:nvSpPr>
              <p:cNvPr id="113" name="Google Shape;5871;p71">
                <a:extLst>
                  <a:ext uri="{FF2B5EF4-FFF2-40B4-BE49-F238E27FC236}">
                    <a16:creationId xmlns:a16="http://schemas.microsoft.com/office/drawing/2014/main" id="{B04BFE51-1359-41F0-99A9-96E23F26A141}"/>
                  </a:ext>
                </a:extLst>
              </p:cNvPr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5872;p71">
                <a:extLst>
                  <a:ext uri="{FF2B5EF4-FFF2-40B4-BE49-F238E27FC236}">
                    <a16:creationId xmlns:a16="http://schemas.microsoft.com/office/drawing/2014/main" id="{2D384D1B-E65A-44AB-8A07-C243A0B74905}"/>
                  </a:ext>
                </a:extLst>
              </p:cNvPr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5873;p71">
                <a:extLst>
                  <a:ext uri="{FF2B5EF4-FFF2-40B4-BE49-F238E27FC236}">
                    <a16:creationId xmlns:a16="http://schemas.microsoft.com/office/drawing/2014/main" id="{90144E95-0E7B-4D56-96BD-DBE76AEE5E0A}"/>
                  </a:ext>
                </a:extLst>
              </p:cNvPr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5874;p71">
                <a:extLst>
                  <a:ext uri="{FF2B5EF4-FFF2-40B4-BE49-F238E27FC236}">
                    <a16:creationId xmlns:a16="http://schemas.microsoft.com/office/drawing/2014/main" id="{6FFB9691-B6BB-4C0E-B7CC-1D7C434F5DC4}"/>
                  </a:ext>
                </a:extLst>
              </p:cNvPr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5875;p71">
                <a:extLst>
                  <a:ext uri="{FF2B5EF4-FFF2-40B4-BE49-F238E27FC236}">
                    <a16:creationId xmlns:a16="http://schemas.microsoft.com/office/drawing/2014/main" id="{3B6E0CCE-DCE7-4661-9582-7547342956F5}"/>
                  </a:ext>
                </a:extLst>
              </p:cNvPr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5876;p71">
                <a:extLst>
                  <a:ext uri="{FF2B5EF4-FFF2-40B4-BE49-F238E27FC236}">
                    <a16:creationId xmlns:a16="http://schemas.microsoft.com/office/drawing/2014/main" id="{39EB1E48-5162-45E2-88A5-83C01E4C8DBC}"/>
                  </a:ext>
                </a:extLst>
              </p:cNvPr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5877;p71">
                <a:extLst>
                  <a:ext uri="{FF2B5EF4-FFF2-40B4-BE49-F238E27FC236}">
                    <a16:creationId xmlns:a16="http://schemas.microsoft.com/office/drawing/2014/main" id="{C30C3D60-3800-4621-A24F-5258402BD958}"/>
                  </a:ext>
                </a:extLst>
              </p:cNvPr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878;p71">
                <a:extLst>
                  <a:ext uri="{FF2B5EF4-FFF2-40B4-BE49-F238E27FC236}">
                    <a16:creationId xmlns:a16="http://schemas.microsoft.com/office/drawing/2014/main" id="{41CBB1E6-9B33-4BF7-B4B6-AA6A8DA95DBA}"/>
                  </a:ext>
                </a:extLst>
              </p:cNvPr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879;p71">
                <a:extLst>
                  <a:ext uri="{FF2B5EF4-FFF2-40B4-BE49-F238E27FC236}">
                    <a16:creationId xmlns:a16="http://schemas.microsoft.com/office/drawing/2014/main" id="{CF4D1277-414B-45E0-AA5A-65D64721D25C}"/>
                  </a:ext>
                </a:extLst>
              </p:cNvPr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5880;p71">
                <a:extLst>
                  <a:ext uri="{FF2B5EF4-FFF2-40B4-BE49-F238E27FC236}">
                    <a16:creationId xmlns:a16="http://schemas.microsoft.com/office/drawing/2014/main" id="{D70E2D26-1ECD-4D3A-AEB5-07A2E365FE86}"/>
                  </a:ext>
                </a:extLst>
              </p:cNvPr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5881;p71">
                <a:extLst>
                  <a:ext uri="{FF2B5EF4-FFF2-40B4-BE49-F238E27FC236}">
                    <a16:creationId xmlns:a16="http://schemas.microsoft.com/office/drawing/2014/main" id="{33606C7F-CF2B-4782-A3E2-A0ABAD630A66}"/>
                  </a:ext>
                </a:extLst>
              </p:cNvPr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5882;p71">
                <a:extLst>
                  <a:ext uri="{FF2B5EF4-FFF2-40B4-BE49-F238E27FC236}">
                    <a16:creationId xmlns:a16="http://schemas.microsoft.com/office/drawing/2014/main" id="{78C5925F-E121-4E8B-BB66-E37434FF8A99}"/>
                  </a:ext>
                </a:extLst>
              </p:cNvPr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5883;p71">
                <a:extLst>
                  <a:ext uri="{FF2B5EF4-FFF2-40B4-BE49-F238E27FC236}">
                    <a16:creationId xmlns:a16="http://schemas.microsoft.com/office/drawing/2014/main" id="{DE41996F-5C06-4984-8356-C664FDD6E73F}"/>
                  </a:ext>
                </a:extLst>
              </p:cNvPr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5871;p71">
            <a:extLst>
              <a:ext uri="{FF2B5EF4-FFF2-40B4-BE49-F238E27FC236}">
                <a16:creationId xmlns:a16="http://schemas.microsoft.com/office/drawing/2014/main" id="{4D1C948C-C2D4-467A-AAAB-F8C82D636CF6}"/>
              </a:ext>
            </a:extLst>
          </p:cNvPr>
          <p:cNvSpPr/>
          <p:nvPr/>
        </p:nvSpPr>
        <p:spPr>
          <a:xfrm>
            <a:off x="5869089" y="1943370"/>
            <a:ext cx="1327467" cy="1677120"/>
          </a:xfrm>
          <a:custGeom>
            <a:avLst/>
            <a:gdLst/>
            <a:ahLst/>
            <a:cxnLst/>
            <a:rect l="l" t="t" r="r" b="b"/>
            <a:pathLst>
              <a:path w="66964" h="80501" extrusionOk="0">
                <a:moveTo>
                  <a:pt x="45863" y="0"/>
                </a:moveTo>
                <a:cubicBezTo>
                  <a:pt x="43461" y="0"/>
                  <a:pt x="41054" y="188"/>
                  <a:pt x="38663" y="566"/>
                </a:cubicBezTo>
                <a:cubicBezTo>
                  <a:pt x="20352" y="3441"/>
                  <a:pt x="6281" y="16660"/>
                  <a:pt x="1757" y="33161"/>
                </a:cubicBezTo>
                <a:lnTo>
                  <a:pt x="4081" y="32487"/>
                </a:lnTo>
                <a:lnTo>
                  <a:pt x="4081" y="32487"/>
                </a:lnTo>
                <a:cubicBezTo>
                  <a:pt x="4756" y="33871"/>
                  <a:pt x="3939" y="34971"/>
                  <a:pt x="3496" y="36213"/>
                </a:cubicBezTo>
                <a:cubicBezTo>
                  <a:pt x="3088" y="37384"/>
                  <a:pt x="2129" y="37207"/>
                  <a:pt x="1384" y="37295"/>
                </a:cubicBezTo>
                <a:cubicBezTo>
                  <a:pt x="1207" y="37313"/>
                  <a:pt x="1012" y="37348"/>
                  <a:pt x="816" y="37366"/>
                </a:cubicBezTo>
                <a:cubicBezTo>
                  <a:pt x="36" y="41997"/>
                  <a:pt x="0" y="46717"/>
                  <a:pt x="728" y="51348"/>
                </a:cubicBezTo>
                <a:cubicBezTo>
                  <a:pt x="2644" y="63591"/>
                  <a:pt x="9528" y="73847"/>
                  <a:pt x="19057" y="80501"/>
                </a:cubicBezTo>
                <a:cubicBezTo>
                  <a:pt x="18897" y="80217"/>
                  <a:pt x="18737" y="79950"/>
                  <a:pt x="18560" y="79684"/>
                </a:cubicBezTo>
                <a:cubicBezTo>
                  <a:pt x="18099" y="79010"/>
                  <a:pt x="17069" y="77928"/>
                  <a:pt x="17194" y="77768"/>
                </a:cubicBezTo>
                <a:cubicBezTo>
                  <a:pt x="18081" y="76703"/>
                  <a:pt x="16094" y="76632"/>
                  <a:pt x="16626" y="75834"/>
                </a:cubicBezTo>
                <a:cubicBezTo>
                  <a:pt x="15206" y="74876"/>
                  <a:pt x="14816" y="73652"/>
                  <a:pt x="15277" y="71948"/>
                </a:cubicBezTo>
                <a:cubicBezTo>
                  <a:pt x="15455" y="71292"/>
                  <a:pt x="15100" y="70529"/>
                  <a:pt x="14426" y="69854"/>
                </a:cubicBezTo>
                <a:cubicBezTo>
                  <a:pt x="13468" y="68896"/>
                  <a:pt x="12811" y="67601"/>
                  <a:pt x="12101" y="66394"/>
                </a:cubicBezTo>
                <a:cubicBezTo>
                  <a:pt x="11782" y="65862"/>
                  <a:pt x="11338" y="65152"/>
                  <a:pt x="11463" y="64620"/>
                </a:cubicBezTo>
                <a:cubicBezTo>
                  <a:pt x="11871" y="62739"/>
                  <a:pt x="12172" y="60734"/>
                  <a:pt x="13095" y="59102"/>
                </a:cubicBezTo>
                <a:cubicBezTo>
                  <a:pt x="14337" y="56919"/>
                  <a:pt x="14284" y="54914"/>
                  <a:pt x="13343" y="51969"/>
                </a:cubicBezTo>
                <a:lnTo>
                  <a:pt x="13343" y="51969"/>
                </a:lnTo>
                <a:cubicBezTo>
                  <a:pt x="12811" y="53619"/>
                  <a:pt x="11888" y="53229"/>
                  <a:pt x="11090" y="53353"/>
                </a:cubicBezTo>
                <a:cubicBezTo>
                  <a:pt x="10814" y="53401"/>
                  <a:pt x="10612" y="53439"/>
                  <a:pt x="10447" y="53439"/>
                </a:cubicBezTo>
                <a:cubicBezTo>
                  <a:pt x="9997" y="53439"/>
                  <a:pt x="9823" y="53151"/>
                  <a:pt x="9174" y="51969"/>
                </a:cubicBezTo>
                <a:cubicBezTo>
                  <a:pt x="7861" y="50763"/>
                  <a:pt x="6619" y="49485"/>
                  <a:pt x="5447" y="48136"/>
                </a:cubicBezTo>
                <a:cubicBezTo>
                  <a:pt x="5270" y="47853"/>
                  <a:pt x="5146" y="47551"/>
                  <a:pt x="5110" y="47214"/>
                </a:cubicBezTo>
                <a:cubicBezTo>
                  <a:pt x="4862" y="45759"/>
                  <a:pt x="4649" y="44304"/>
                  <a:pt x="4773" y="42796"/>
                </a:cubicBezTo>
                <a:lnTo>
                  <a:pt x="4773" y="42796"/>
                </a:lnTo>
                <a:lnTo>
                  <a:pt x="9653" y="51756"/>
                </a:lnTo>
                <a:cubicBezTo>
                  <a:pt x="11924" y="50745"/>
                  <a:pt x="13680" y="49201"/>
                  <a:pt x="15650" y="47995"/>
                </a:cubicBezTo>
                <a:cubicBezTo>
                  <a:pt x="17034" y="47161"/>
                  <a:pt x="17584" y="45954"/>
                  <a:pt x="18045" y="44606"/>
                </a:cubicBezTo>
                <a:cubicBezTo>
                  <a:pt x="18205" y="44109"/>
                  <a:pt x="18329" y="43594"/>
                  <a:pt x="18436" y="43080"/>
                </a:cubicBezTo>
                <a:lnTo>
                  <a:pt x="15597" y="40542"/>
                </a:lnTo>
                <a:lnTo>
                  <a:pt x="15224" y="41749"/>
                </a:lnTo>
                <a:cubicBezTo>
                  <a:pt x="14000" y="41092"/>
                  <a:pt x="12793" y="40507"/>
                  <a:pt x="11640" y="39833"/>
                </a:cubicBezTo>
                <a:cubicBezTo>
                  <a:pt x="10593" y="39212"/>
                  <a:pt x="10433" y="38395"/>
                  <a:pt x="11374" y="37082"/>
                </a:cubicBezTo>
                <a:lnTo>
                  <a:pt x="11374" y="37082"/>
                </a:lnTo>
                <a:cubicBezTo>
                  <a:pt x="12448" y="38789"/>
                  <a:pt x="13681" y="39825"/>
                  <a:pt x="15346" y="39825"/>
                </a:cubicBezTo>
                <a:cubicBezTo>
                  <a:pt x="15689" y="39825"/>
                  <a:pt x="16049" y="39781"/>
                  <a:pt x="16431" y="39691"/>
                </a:cubicBezTo>
                <a:cubicBezTo>
                  <a:pt x="16437" y="39689"/>
                  <a:pt x="16444" y="39688"/>
                  <a:pt x="16450" y="39688"/>
                </a:cubicBezTo>
                <a:cubicBezTo>
                  <a:pt x="16592" y="39688"/>
                  <a:pt x="16795" y="40029"/>
                  <a:pt x="16998" y="40063"/>
                </a:cubicBezTo>
                <a:cubicBezTo>
                  <a:pt x="17810" y="40257"/>
                  <a:pt x="18605" y="40492"/>
                  <a:pt x="19428" y="40492"/>
                </a:cubicBezTo>
                <a:cubicBezTo>
                  <a:pt x="19811" y="40492"/>
                  <a:pt x="20200" y="40441"/>
                  <a:pt x="20600" y="40312"/>
                </a:cubicBezTo>
                <a:cubicBezTo>
                  <a:pt x="21150" y="40152"/>
                  <a:pt x="21718" y="40045"/>
                  <a:pt x="22304" y="40010"/>
                </a:cubicBezTo>
                <a:cubicBezTo>
                  <a:pt x="24003" y="41489"/>
                  <a:pt x="25144" y="42940"/>
                  <a:pt x="27015" y="42940"/>
                </a:cubicBezTo>
                <a:cubicBezTo>
                  <a:pt x="27253" y="42940"/>
                  <a:pt x="27504" y="42917"/>
                  <a:pt x="27769" y="42867"/>
                </a:cubicBezTo>
                <a:cubicBezTo>
                  <a:pt x="27999" y="44251"/>
                  <a:pt x="27875" y="45564"/>
                  <a:pt x="28407" y="46486"/>
                </a:cubicBezTo>
                <a:cubicBezTo>
                  <a:pt x="29614" y="48616"/>
                  <a:pt x="31158" y="50532"/>
                  <a:pt x="32701" y="52732"/>
                </a:cubicBezTo>
                <a:lnTo>
                  <a:pt x="34600" y="50425"/>
                </a:lnTo>
                <a:lnTo>
                  <a:pt x="34103" y="47196"/>
                </a:lnTo>
                <a:cubicBezTo>
                  <a:pt x="34972" y="46096"/>
                  <a:pt x="36268" y="45173"/>
                  <a:pt x="36286" y="44251"/>
                </a:cubicBezTo>
                <a:cubicBezTo>
                  <a:pt x="36303" y="42707"/>
                  <a:pt x="38503" y="42955"/>
                  <a:pt x="38202" y="41394"/>
                </a:cubicBezTo>
                <a:cubicBezTo>
                  <a:pt x="38184" y="41305"/>
                  <a:pt x="39604" y="40986"/>
                  <a:pt x="40313" y="40702"/>
                </a:cubicBezTo>
                <a:cubicBezTo>
                  <a:pt x="40650" y="40560"/>
                  <a:pt x="40899" y="40223"/>
                  <a:pt x="41378" y="39797"/>
                </a:cubicBezTo>
                <a:lnTo>
                  <a:pt x="44785" y="44978"/>
                </a:lnTo>
                <a:lnTo>
                  <a:pt x="46630" y="43914"/>
                </a:lnTo>
                <a:cubicBezTo>
                  <a:pt x="47553" y="45102"/>
                  <a:pt x="46754" y="46699"/>
                  <a:pt x="48067" y="47480"/>
                </a:cubicBezTo>
                <a:cubicBezTo>
                  <a:pt x="47020" y="50124"/>
                  <a:pt x="48741" y="51508"/>
                  <a:pt x="50445" y="52980"/>
                </a:cubicBezTo>
                <a:cubicBezTo>
                  <a:pt x="50764" y="53247"/>
                  <a:pt x="50640" y="54010"/>
                  <a:pt x="50746" y="54684"/>
                </a:cubicBezTo>
                <a:cubicBezTo>
                  <a:pt x="49546" y="54279"/>
                  <a:pt x="48739" y="53108"/>
                  <a:pt x="47515" y="53108"/>
                </a:cubicBezTo>
                <a:cubicBezTo>
                  <a:pt x="47074" y="53108"/>
                  <a:pt x="46579" y="53260"/>
                  <a:pt x="45991" y="53655"/>
                </a:cubicBezTo>
                <a:cubicBezTo>
                  <a:pt x="46130" y="53637"/>
                  <a:pt x="46261" y="53629"/>
                  <a:pt x="46385" y="53629"/>
                </a:cubicBezTo>
                <a:cubicBezTo>
                  <a:pt x="47902" y="53629"/>
                  <a:pt x="48314" y="54868"/>
                  <a:pt x="48954" y="55606"/>
                </a:cubicBezTo>
                <a:cubicBezTo>
                  <a:pt x="49646" y="56387"/>
                  <a:pt x="51119" y="56937"/>
                  <a:pt x="50782" y="58712"/>
                </a:cubicBezTo>
                <a:cubicBezTo>
                  <a:pt x="50925" y="58653"/>
                  <a:pt x="51063" y="58628"/>
                  <a:pt x="51196" y="58628"/>
                </a:cubicBezTo>
                <a:cubicBezTo>
                  <a:pt x="52116" y="58628"/>
                  <a:pt x="52822" y="59846"/>
                  <a:pt x="53828" y="59846"/>
                </a:cubicBezTo>
                <a:cubicBezTo>
                  <a:pt x="54135" y="59846"/>
                  <a:pt x="54469" y="59733"/>
                  <a:pt x="54845" y="59439"/>
                </a:cubicBezTo>
                <a:lnTo>
                  <a:pt x="55431" y="57026"/>
                </a:lnTo>
                <a:cubicBezTo>
                  <a:pt x="55147" y="56955"/>
                  <a:pt x="54863" y="56902"/>
                  <a:pt x="54579" y="56849"/>
                </a:cubicBezTo>
                <a:cubicBezTo>
                  <a:pt x="53053" y="56760"/>
                  <a:pt x="51385" y="55819"/>
                  <a:pt x="51793" y="55269"/>
                </a:cubicBezTo>
                <a:lnTo>
                  <a:pt x="52787" y="54844"/>
                </a:lnTo>
                <a:lnTo>
                  <a:pt x="52414" y="52501"/>
                </a:lnTo>
                <a:cubicBezTo>
                  <a:pt x="48866" y="49893"/>
                  <a:pt x="48440" y="48917"/>
                  <a:pt x="49770" y="46291"/>
                </a:cubicBezTo>
                <a:lnTo>
                  <a:pt x="49770" y="46291"/>
                </a:lnTo>
                <a:cubicBezTo>
                  <a:pt x="50462" y="46859"/>
                  <a:pt x="51208" y="47338"/>
                  <a:pt x="51775" y="47977"/>
                </a:cubicBezTo>
                <a:cubicBezTo>
                  <a:pt x="52326" y="48562"/>
                  <a:pt x="52698" y="49325"/>
                  <a:pt x="53088" y="49929"/>
                </a:cubicBezTo>
                <a:lnTo>
                  <a:pt x="55821" y="46948"/>
                </a:lnTo>
                <a:lnTo>
                  <a:pt x="55200" y="42955"/>
                </a:lnTo>
                <a:lnTo>
                  <a:pt x="52805" y="41447"/>
                </a:lnTo>
                <a:lnTo>
                  <a:pt x="53585" y="38253"/>
                </a:lnTo>
                <a:lnTo>
                  <a:pt x="55111" y="39229"/>
                </a:lnTo>
                <a:cubicBezTo>
                  <a:pt x="55111" y="40045"/>
                  <a:pt x="55111" y="40542"/>
                  <a:pt x="55111" y="41039"/>
                </a:cubicBezTo>
                <a:lnTo>
                  <a:pt x="56300" y="41021"/>
                </a:lnTo>
                <a:lnTo>
                  <a:pt x="56034" y="38466"/>
                </a:lnTo>
                <a:cubicBezTo>
                  <a:pt x="59778" y="37011"/>
                  <a:pt x="60754" y="35876"/>
                  <a:pt x="62546" y="30925"/>
                </a:cubicBezTo>
                <a:lnTo>
                  <a:pt x="59370" y="25407"/>
                </a:lnTo>
                <a:lnTo>
                  <a:pt x="60754" y="24609"/>
                </a:lnTo>
                <a:cubicBezTo>
                  <a:pt x="60620" y="24079"/>
                  <a:pt x="60336" y="23926"/>
                  <a:pt x="59999" y="23926"/>
                </a:cubicBezTo>
                <a:cubicBezTo>
                  <a:pt x="59536" y="23926"/>
                  <a:pt x="58975" y="24215"/>
                  <a:pt x="58567" y="24215"/>
                </a:cubicBezTo>
                <a:cubicBezTo>
                  <a:pt x="58326" y="24215"/>
                  <a:pt x="58138" y="24114"/>
                  <a:pt x="58057" y="23792"/>
                </a:cubicBezTo>
                <a:lnTo>
                  <a:pt x="59316" y="21344"/>
                </a:lnTo>
                <a:lnTo>
                  <a:pt x="60062" y="22692"/>
                </a:lnTo>
                <a:lnTo>
                  <a:pt x="61286" y="21858"/>
                </a:lnTo>
                <a:lnTo>
                  <a:pt x="63504" y="23775"/>
                </a:lnTo>
                <a:lnTo>
                  <a:pt x="64178" y="27040"/>
                </a:lnTo>
                <a:cubicBezTo>
                  <a:pt x="64959" y="25993"/>
                  <a:pt x="65598" y="25478"/>
                  <a:pt x="65775" y="24822"/>
                </a:cubicBezTo>
                <a:cubicBezTo>
                  <a:pt x="66201" y="23367"/>
                  <a:pt x="64356" y="23225"/>
                  <a:pt x="64089" y="22515"/>
                </a:cubicBezTo>
                <a:lnTo>
                  <a:pt x="64444" y="18647"/>
                </a:lnTo>
                <a:cubicBezTo>
                  <a:pt x="66520" y="17955"/>
                  <a:pt x="66538" y="17902"/>
                  <a:pt x="66609" y="16305"/>
                </a:cubicBezTo>
                <a:cubicBezTo>
                  <a:pt x="66698" y="14229"/>
                  <a:pt x="66840" y="12171"/>
                  <a:pt x="66964" y="10059"/>
                </a:cubicBezTo>
                <a:cubicBezTo>
                  <a:pt x="65951" y="8994"/>
                  <a:pt x="64617" y="8884"/>
                  <a:pt x="63235" y="8884"/>
                </a:cubicBezTo>
                <a:cubicBezTo>
                  <a:pt x="62876" y="8884"/>
                  <a:pt x="62514" y="8891"/>
                  <a:pt x="62153" y="8891"/>
                </a:cubicBezTo>
                <a:cubicBezTo>
                  <a:pt x="62029" y="8891"/>
                  <a:pt x="61906" y="8890"/>
                  <a:pt x="61783" y="8888"/>
                </a:cubicBezTo>
                <a:cubicBezTo>
                  <a:pt x="61978" y="8001"/>
                  <a:pt x="62209" y="7362"/>
                  <a:pt x="62262" y="6741"/>
                </a:cubicBezTo>
                <a:cubicBezTo>
                  <a:pt x="62297" y="6102"/>
                  <a:pt x="62173" y="5464"/>
                  <a:pt x="62120" y="4701"/>
                </a:cubicBezTo>
                <a:lnTo>
                  <a:pt x="65119" y="4239"/>
                </a:lnTo>
                <a:cubicBezTo>
                  <a:pt x="59052" y="1427"/>
                  <a:pt x="52479" y="0"/>
                  <a:pt x="45863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10;p48">
            <a:extLst>
              <a:ext uri="{FF2B5EF4-FFF2-40B4-BE49-F238E27FC236}">
                <a16:creationId xmlns:a16="http://schemas.microsoft.com/office/drawing/2014/main" id="{F1BA41AC-3190-497B-93FA-B50478682FA9}"/>
              </a:ext>
            </a:extLst>
          </p:cNvPr>
          <p:cNvGrpSpPr/>
          <p:nvPr/>
        </p:nvGrpSpPr>
        <p:grpSpPr>
          <a:xfrm>
            <a:off x="4135099" y="1647568"/>
            <a:ext cx="476134" cy="491463"/>
            <a:chOff x="3709850" y="4293463"/>
            <a:chExt cx="618867" cy="588426"/>
          </a:xfrm>
        </p:grpSpPr>
        <p:sp>
          <p:nvSpPr>
            <p:cNvPr id="129" name="Google Shape;1211;p48">
              <a:extLst>
                <a:ext uri="{FF2B5EF4-FFF2-40B4-BE49-F238E27FC236}">
                  <a16:creationId xmlns:a16="http://schemas.microsoft.com/office/drawing/2014/main" id="{593AE0F5-0C01-4477-A2DA-02C63BD4ED89}"/>
                </a:ext>
              </a:extLst>
            </p:cNvPr>
            <p:cNvSpPr/>
            <p:nvPr/>
          </p:nvSpPr>
          <p:spPr>
            <a:xfrm>
              <a:off x="3722610" y="4293463"/>
              <a:ext cx="606107" cy="584267"/>
            </a:xfrm>
            <a:custGeom>
              <a:avLst/>
              <a:gdLst/>
              <a:ahLst/>
              <a:cxnLst/>
              <a:rect l="l" t="t" r="r" b="b"/>
              <a:pathLst>
                <a:path w="27835" h="26832" extrusionOk="0">
                  <a:moveTo>
                    <a:pt x="9823" y="0"/>
                  </a:moveTo>
                  <a:cubicBezTo>
                    <a:pt x="9552" y="0"/>
                    <a:pt x="9290" y="45"/>
                    <a:pt x="9046" y="134"/>
                  </a:cubicBezTo>
                  <a:lnTo>
                    <a:pt x="7963" y="1524"/>
                  </a:lnTo>
                  <a:lnTo>
                    <a:pt x="5764" y="8558"/>
                  </a:lnTo>
                  <a:cubicBezTo>
                    <a:pt x="5409" y="9712"/>
                    <a:pt x="4090" y="11071"/>
                    <a:pt x="2878" y="11071"/>
                  </a:cubicBezTo>
                  <a:lnTo>
                    <a:pt x="1710" y="11071"/>
                  </a:lnTo>
                  <a:cubicBezTo>
                    <a:pt x="444" y="11071"/>
                    <a:pt x="0" y="11569"/>
                    <a:pt x="0" y="12834"/>
                  </a:cubicBezTo>
                  <a:lnTo>
                    <a:pt x="0" y="15219"/>
                  </a:lnTo>
                  <a:cubicBezTo>
                    <a:pt x="0" y="16920"/>
                    <a:pt x="822" y="18554"/>
                    <a:pt x="2025" y="19757"/>
                  </a:cubicBezTo>
                  <a:lnTo>
                    <a:pt x="4996" y="22786"/>
                  </a:lnTo>
                  <a:cubicBezTo>
                    <a:pt x="5360" y="23150"/>
                    <a:pt x="5736" y="23336"/>
                    <a:pt x="6111" y="23336"/>
                  </a:cubicBezTo>
                  <a:cubicBezTo>
                    <a:pt x="6473" y="23336"/>
                    <a:pt x="6835" y="23163"/>
                    <a:pt x="7185" y="22813"/>
                  </a:cubicBezTo>
                  <a:lnTo>
                    <a:pt x="8567" y="22035"/>
                  </a:lnTo>
                  <a:cubicBezTo>
                    <a:pt x="9015" y="21589"/>
                    <a:pt x="9602" y="21366"/>
                    <a:pt x="10189" y="21366"/>
                  </a:cubicBezTo>
                  <a:cubicBezTo>
                    <a:pt x="10776" y="21366"/>
                    <a:pt x="11362" y="21589"/>
                    <a:pt x="11808" y="22035"/>
                  </a:cubicBezTo>
                  <a:lnTo>
                    <a:pt x="15383" y="25588"/>
                  </a:lnTo>
                  <a:cubicBezTo>
                    <a:pt x="16150" y="26355"/>
                    <a:pt x="17050" y="26831"/>
                    <a:pt x="17926" y="26831"/>
                  </a:cubicBezTo>
                  <a:cubicBezTo>
                    <a:pt x="18546" y="26831"/>
                    <a:pt x="19154" y="26593"/>
                    <a:pt x="19695" y="26050"/>
                  </a:cubicBezTo>
                  <a:lnTo>
                    <a:pt x="20916" y="24829"/>
                  </a:lnTo>
                  <a:cubicBezTo>
                    <a:pt x="21479" y="24266"/>
                    <a:pt x="22411" y="23891"/>
                    <a:pt x="23265" y="23891"/>
                  </a:cubicBezTo>
                  <a:cubicBezTo>
                    <a:pt x="23818" y="23891"/>
                    <a:pt x="24339" y="24049"/>
                    <a:pt x="24704" y="24416"/>
                  </a:cubicBezTo>
                  <a:cubicBezTo>
                    <a:pt x="25161" y="24869"/>
                    <a:pt x="25654" y="25203"/>
                    <a:pt x="26137" y="25203"/>
                  </a:cubicBezTo>
                  <a:cubicBezTo>
                    <a:pt x="26415" y="25203"/>
                    <a:pt x="26690" y="25092"/>
                    <a:pt x="26951" y="24829"/>
                  </a:cubicBezTo>
                  <a:cubicBezTo>
                    <a:pt x="27071" y="24713"/>
                    <a:pt x="27595" y="24438"/>
                    <a:pt x="27595" y="24438"/>
                  </a:cubicBezTo>
                  <a:cubicBezTo>
                    <a:pt x="27751" y="24167"/>
                    <a:pt x="27835" y="23856"/>
                    <a:pt x="27835" y="23536"/>
                  </a:cubicBezTo>
                  <a:lnTo>
                    <a:pt x="27835" y="16409"/>
                  </a:lnTo>
                  <a:cubicBezTo>
                    <a:pt x="27835" y="14708"/>
                    <a:pt x="27160" y="13074"/>
                    <a:pt x="25957" y="11871"/>
                  </a:cubicBezTo>
                  <a:lnTo>
                    <a:pt x="23923" y="9837"/>
                  </a:lnTo>
                  <a:cubicBezTo>
                    <a:pt x="23492" y="9406"/>
                    <a:pt x="23252" y="8824"/>
                    <a:pt x="23252" y="8216"/>
                  </a:cubicBezTo>
                  <a:lnTo>
                    <a:pt x="23252" y="6897"/>
                  </a:lnTo>
                  <a:cubicBezTo>
                    <a:pt x="23252" y="5485"/>
                    <a:pt x="22439" y="4197"/>
                    <a:pt x="21161" y="3589"/>
                  </a:cubicBezTo>
                  <a:lnTo>
                    <a:pt x="15592" y="933"/>
                  </a:lnTo>
                  <a:cubicBezTo>
                    <a:pt x="14295" y="320"/>
                    <a:pt x="12883" y="0"/>
                    <a:pt x="114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212;p48">
              <a:extLst>
                <a:ext uri="{FF2B5EF4-FFF2-40B4-BE49-F238E27FC236}">
                  <a16:creationId xmlns:a16="http://schemas.microsoft.com/office/drawing/2014/main" id="{5A3D09DC-B2F6-4DAD-A8B4-4777DC113EA7}"/>
                </a:ext>
              </a:extLst>
            </p:cNvPr>
            <p:cNvSpPr/>
            <p:nvPr/>
          </p:nvSpPr>
          <p:spPr>
            <a:xfrm>
              <a:off x="3709850" y="4296358"/>
              <a:ext cx="613663" cy="585530"/>
            </a:xfrm>
            <a:custGeom>
              <a:avLst/>
              <a:gdLst/>
              <a:ahLst/>
              <a:cxnLst/>
              <a:rect l="l" t="t" r="r" b="b"/>
              <a:pathLst>
                <a:path w="28182" h="26890" extrusionOk="0">
                  <a:moveTo>
                    <a:pt x="9632" y="1"/>
                  </a:moveTo>
                  <a:lnTo>
                    <a:pt x="9632" y="1"/>
                  </a:lnTo>
                  <a:cubicBezTo>
                    <a:pt x="8966" y="240"/>
                    <a:pt x="8433" y="769"/>
                    <a:pt x="8216" y="1479"/>
                  </a:cubicBezTo>
                  <a:lnTo>
                    <a:pt x="6097" y="8447"/>
                  </a:lnTo>
                  <a:cubicBezTo>
                    <a:pt x="5742" y="9606"/>
                    <a:pt x="4676" y="10396"/>
                    <a:pt x="3464" y="10396"/>
                  </a:cubicBezTo>
                  <a:lnTo>
                    <a:pt x="2292" y="10396"/>
                  </a:lnTo>
                  <a:cubicBezTo>
                    <a:pt x="1026" y="10396"/>
                    <a:pt x="0" y="11422"/>
                    <a:pt x="0" y="12688"/>
                  </a:cubicBezTo>
                  <a:lnTo>
                    <a:pt x="0" y="15073"/>
                  </a:lnTo>
                  <a:cubicBezTo>
                    <a:pt x="0" y="16773"/>
                    <a:pt x="680" y="18408"/>
                    <a:pt x="1879" y="19611"/>
                  </a:cubicBezTo>
                  <a:lnTo>
                    <a:pt x="5582" y="23310"/>
                  </a:lnTo>
                  <a:cubicBezTo>
                    <a:pt x="5937" y="23670"/>
                    <a:pt x="6408" y="23847"/>
                    <a:pt x="6879" y="23847"/>
                  </a:cubicBezTo>
                  <a:cubicBezTo>
                    <a:pt x="7345" y="23847"/>
                    <a:pt x="7816" y="23670"/>
                    <a:pt x="8176" y="23310"/>
                  </a:cubicBezTo>
                  <a:lnTo>
                    <a:pt x="9153" y="22329"/>
                  </a:lnTo>
                  <a:cubicBezTo>
                    <a:pt x="9601" y="21885"/>
                    <a:pt x="10187" y="21658"/>
                    <a:pt x="10773" y="21658"/>
                  </a:cubicBezTo>
                  <a:cubicBezTo>
                    <a:pt x="11360" y="21658"/>
                    <a:pt x="11946" y="21885"/>
                    <a:pt x="12394" y="22329"/>
                  </a:cubicBezTo>
                  <a:lnTo>
                    <a:pt x="15969" y="25908"/>
                  </a:lnTo>
                  <a:cubicBezTo>
                    <a:pt x="16622" y="26561"/>
                    <a:pt x="17479" y="26889"/>
                    <a:pt x="18336" y="26889"/>
                  </a:cubicBezTo>
                  <a:cubicBezTo>
                    <a:pt x="19193" y="26889"/>
                    <a:pt x="20050" y="26561"/>
                    <a:pt x="20707" y="25908"/>
                  </a:cubicBezTo>
                  <a:lnTo>
                    <a:pt x="21929" y="24687"/>
                  </a:lnTo>
                  <a:cubicBezTo>
                    <a:pt x="22390" y="24220"/>
                    <a:pt x="22999" y="23990"/>
                    <a:pt x="23607" y="23990"/>
                  </a:cubicBezTo>
                  <a:cubicBezTo>
                    <a:pt x="24220" y="23990"/>
                    <a:pt x="24828" y="24220"/>
                    <a:pt x="25290" y="24687"/>
                  </a:cubicBezTo>
                  <a:cubicBezTo>
                    <a:pt x="25650" y="25042"/>
                    <a:pt x="26121" y="25224"/>
                    <a:pt x="26587" y="25224"/>
                  </a:cubicBezTo>
                  <a:cubicBezTo>
                    <a:pt x="27058" y="25224"/>
                    <a:pt x="27528" y="25042"/>
                    <a:pt x="27884" y="24687"/>
                  </a:cubicBezTo>
                  <a:cubicBezTo>
                    <a:pt x="27999" y="24571"/>
                    <a:pt x="28106" y="24443"/>
                    <a:pt x="28181" y="24305"/>
                  </a:cubicBezTo>
                  <a:lnTo>
                    <a:pt x="26587" y="24305"/>
                  </a:lnTo>
                  <a:cubicBezTo>
                    <a:pt x="26352" y="24305"/>
                    <a:pt x="26121" y="24220"/>
                    <a:pt x="25956" y="24052"/>
                  </a:cubicBezTo>
                  <a:cubicBezTo>
                    <a:pt x="25329" y="23421"/>
                    <a:pt x="24496" y="23070"/>
                    <a:pt x="23607" y="23070"/>
                  </a:cubicBezTo>
                  <a:cubicBezTo>
                    <a:pt x="23476" y="23070"/>
                    <a:pt x="23344" y="23077"/>
                    <a:pt x="23212" y="23093"/>
                  </a:cubicBezTo>
                  <a:cubicBezTo>
                    <a:pt x="22448" y="23181"/>
                    <a:pt x="21747" y="23568"/>
                    <a:pt x="21205" y="24109"/>
                  </a:cubicBezTo>
                  <a:lnTo>
                    <a:pt x="20126" y="25189"/>
                  </a:lnTo>
                  <a:cubicBezTo>
                    <a:pt x="19726" y="25588"/>
                    <a:pt x="19215" y="25881"/>
                    <a:pt x="18651" y="25952"/>
                  </a:cubicBezTo>
                  <a:cubicBezTo>
                    <a:pt x="18547" y="25965"/>
                    <a:pt x="18443" y="25971"/>
                    <a:pt x="18341" y="25971"/>
                  </a:cubicBezTo>
                  <a:cubicBezTo>
                    <a:pt x="17690" y="25971"/>
                    <a:pt x="17078" y="25720"/>
                    <a:pt x="16617" y="25260"/>
                  </a:cubicBezTo>
                  <a:lnTo>
                    <a:pt x="13127" y="21769"/>
                  </a:lnTo>
                  <a:cubicBezTo>
                    <a:pt x="12572" y="21214"/>
                    <a:pt x="11852" y="20828"/>
                    <a:pt x="11066" y="20757"/>
                  </a:cubicBezTo>
                  <a:cubicBezTo>
                    <a:pt x="10951" y="20748"/>
                    <a:pt x="10836" y="20743"/>
                    <a:pt x="10725" y="20743"/>
                  </a:cubicBezTo>
                  <a:cubicBezTo>
                    <a:pt x="10703" y="20744"/>
                    <a:pt x="10681" y="20744"/>
                    <a:pt x="10659" y="20744"/>
                  </a:cubicBezTo>
                  <a:cubicBezTo>
                    <a:pt x="9108" y="20744"/>
                    <a:pt x="7669" y="19964"/>
                    <a:pt x="6990" y="18567"/>
                  </a:cubicBezTo>
                  <a:lnTo>
                    <a:pt x="4947" y="14362"/>
                  </a:lnTo>
                  <a:cubicBezTo>
                    <a:pt x="4290" y="13016"/>
                    <a:pt x="4676" y="11422"/>
                    <a:pt x="5822" y="10459"/>
                  </a:cubicBezTo>
                  <a:cubicBezTo>
                    <a:pt x="6355" y="10015"/>
                    <a:pt x="6759" y="9415"/>
                    <a:pt x="6972" y="8713"/>
                  </a:cubicBezTo>
                  <a:lnTo>
                    <a:pt x="9632" y="1"/>
                  </a:lnTo>
                  <a:close/>
                </a:path>
              </a:pathLst>
            </a:custGeom>
            <a:solidFill>
              <a:srgbClr val="C8A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213;p48">
              <a:extLst>
                <a:ext uri="{FF2B5EF4-FFF2-40B4-BE49-F238E27FC236}">
                  <a16:creationId xmlns:a16="http://schemas.microsoft.com/office/drawing/2014/main" id="{B0D8B54D-A1B3-4C17-85AA-EB0BA89A0E63}"/>
                </a:ext>
              </a:extLst>
            </p:cNvPr>
            <p:cNvSpPr/>
            <p:nvPr/>
          </p:nvSpPr>
          <p:spPr>
            <a:xfrm>
              <a:off x="4144010" y="4647449"/>
              <a:ext cx="109855" cy="109877"/>
            </a:xfrm>
            <a:custGeom>
              <a:avLst/>
              <a:gdLst/>
              <a:ahLst/>
              <a:cxnLst/>
              <a:rect l="l" t="t" r="r" b="b"/>
              <a:pathLst>
                <a:path w="5045" h="5046" extrusionOk="0">
                  <a:moveTo>
                    <a:pt x="2522" y="1"/>
                  </a:moveTo>
                  <a:cubicBezTo>
                    <a:pt x="2398" y="1"/>
                    <a:pt x="2292" y="103"/>
                    <a:pt x="2292" y="232"/>
                  </a:cubicBezTo>
                  <a:cubicBezTo>
                    <a:pt x="2292" y="1369"/>
                    <a:pt x="1368" y="2297"/>
                    <a:pt x="231" y="2297"/>
                  </a:cubicBezTo>
                  <a:cubicBezTo>
                    <a:pt x="102" y="2297"/>
                    <a:pt x="0" y="2399"/>
                    <a:pt x="0" y="2523"/>
                  </a:cubicBezTo>
                  <a:cubicBezTo>
                    <a:pt x="0" y="2652"/>
                    <a:pt x="102" y="2754"/>
                    <a:pt x="231" y="2754"/>
                  </a:cubicBezTo>
                  <a:cubicBezTo>
                    <a:pt x="1368" y="2754"/>
                    <a:pt x="2292" y="3678"/>
                    <a:pt x="2292" y="4815"/>
                  </a:cubicBezTo>
                  <a:cubicBezTo>
                    <a:pt x="2292" y="4944"/>
                    <a:pt x="2398" y="5046"/>
                    <a:pt x="2522" y="5046"/>
                  </a:cubicBezTo>
                  <a:cubicBezTo>
                    <a:pt x="2651" y="5046"/>
                    <a:pt x="2753" y="4944"/>
                    <a:pt x="2753" y="4815"/>
                  </a:cubicBezTo>
                  <a:cubicBezTo>
                    <a:pt x="2753" y="3678"/>
                    <a:pt x="3677" y="2754"/>
                    <a:pt x="4814" y="2754"/>
                  </a:cubicBezTo>
                  <a:cubicBezTo>
                    <a:pt x="4943" y="2754"/>
                    <a:pt x="5045" y="2652"/>
                    <a:pt x="5045" y="2523"/>
                  </a:cubicBezTo>
                  <a:cubicBezTo>
                    <a:pt x="5045" y="2399"/>
                    <a:pt x="4943" y="2297"/>
                    <a:pt x="4814" y="2297"/>
                  </a:cubicBezTo>
                  <a:cubicBezTo>
                    <a:pt x="3677" y="2297"/>
                    <a:pt x="2753" y="1369"/>
                    <a:pt x="2753" y="232"/>
                  </a:cubicBezTo>
                  <a:cubicBezTo>
                    <a:pt x="2753" y="103"/>
                    <a:pt x="2651" y="1"/>
                    <a:pt x="25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14;p48">
              <a:extLst>
                <a:ext uri="{FF2B5EF4-FFF2-40B4-BE49-F238E27FC236}">
                  <a16:creationId xmlns:a16="http://schemas.microsoft.com/office/drawing/2014/main" id="{3E64A346-A53D-4C3E-935C-362690725D7B}"/>
                </a:ext>
              </a:extLst>
            </p:cNvPr>
            <p:cNvSpPr/>
            <p:nvPr/>
          </p:nvSpPr>
          <p:spPr>
            <a:xfrm>
              <a:off x="4004283" y="4377969"/>
              <a:ext cx="89844" cy="89865"/>
            </a:xfrm>
            <a:custGeom>
              <a:avLst/>
              <a:gdLst/>
              <a:ahLst/>
              <a:cxnLst/>
              <a:rect l="l" t="t" r="r" b="b"/>
              <a:pathLst>
                <a:path w="4126" h="4127" extrusionOk="0">
                  <a:moveTo>
                    <a:pt x="2065" y="1"/>
                  </a:moveTo>
                  <a:cubicBezTo>
                    <a:pt x="1936" y="1"/>
                    <a:pt x="1834" y="103"/>
                    <a:pt x="1834" y="232"/>
                  </a:cubicBezTo>
                  <a:cubicBezTo>
                    <a:pt x="1834" y="1115"/>
                    <a:pt x="1115" y="1835"/>
                    <a:pt x="231" y="1835"/>
                  </a:cubicBezTo>
                  <a:cubicBezTo>
                    <a:pt x="102" y="1835"/>
                    <a:pt x="0" y="1937"/>
                    <a:pt x="0" y="2066"/>
                  </a:cubicBezTo>
                  <a:cubicBezTo>
                    <a:pt x="0" y="2190"/>
                    <a:pt x="102" y="2292"/>
                    <a:pt x="231" y="2292"/>
                  </a:cubicBezTo>
                  <a:cubicBezTo>
                    <a:pt x="1115" y="2292"/>
                    <a:pt x="1834" y="3016"/>
                    <a:pt x="1834" y="3900"/>
                  </a:cubicBezTo>
                  <a:cubicBezTo>
                    <a:pt x="1834" y="4024"/>
                    <a:pt x="1936" y="4126"/>
                    <a:pt x="2065" y="4126"/>
                  </a:cubicBezTo>
                  <a:cubicBezTo>
                    <a:pt x="2190" y="4126"/>
                    <a:pt x="2292" y="4024"/>
                    <a:pt x="2292" y="3900"/>
                  </a:cubicBezTo>
                  <a:cubicBezTo>
                    <a:pt x="2292" y="3016"/>
                    <a:pt x="3016" y="2292"/>
                    <a:pt x="3899" y="2292"/>
                  </a:cubicBezTo>
                  <a:cubicBezTo>
                    <a:pt x="4024" y="2292"/>
                    <a:pt x="4126" y="2190"/>
                    <a:pt x="4126" y="2066"/>
                  </a:cubicBezTo>
                  <a:cubicBezTo>
                    <a:pt x="4126" y="1937"/>
                    <a:pt x="4024" y="1835"/>
                    <a:pt x="3899" y="1835"/>
                  </a:cubicBezTo>
                  <a:cubicBezTo>
                    <a:pt x="3016" y="1835"/>
                    <a:pt x="2292" y="1115"/>
                    <a:pt x="2292" y="232"/>
                  </a:cubicBezTo>
                  <a:cubicBezTo>
                    <a:pt x="2292" y="103"/>
                    <a:pt x="2190" y="1"/>
                    <a:pt x="2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15;p48">
              <a:extLst>
                <a:ext uri="{FF2B5EF4-FFF2-40B4-BE49-F238E27FC236}">
                  <a16:creationId xmlns:a16="http://schemas.microsoft.com/office/drawing/2014/main" id="{08101011-58EE-4DF5-9025-7E57E0A9B567}"/>
                </a:ext>
              </a:extLst>
            </p:cNvPr>
            <p:cNvSpPr/>
            <p:nvPr/>
          </p:nvSpPr>
          <p:spPr>
            <a:xfrm>
              <a:off x="4019264" y="4702669"/>
              <a:ext cx="59968" cy="59881"/>
            </a:xfrm>
            <a:custGeom>
              <a:avLst/>
              <a:gdLst/>
              <a:ahLst/>
              <a:cxnLst/>
              <a:rect l="l" t="t" r="r" b="b"/>
              <a:pathLst>
                <a:path w="2754" h="2750" extrusionOk="0">
                  <a:moveTo>
                    <a:pt x="1377" y="1"/>
                  </a:moveTo>
                  <a:cubicBezTo>
                    <a:pt x="1124" y="1"/>
                    <a:pt x="920" y="205"/>
                    <a:pt x="920" y="458"/>
                  </a:cubicBezTo>
                  <a:lnTo>
                    <a:pt x="920" y="915"/>
                  </a:lnTo>
                  <a:lnTo>
                    <a:pt x="458" y="915"/>
                  </a:lnTo>
                  <a:cubicBezTo>
                    <a:pt x="205" y="915"/>
                    <a:pt x="1" y="1120"/>
                    <a:pt x="1" y="1373"/>
                  </a:cubicBezTo>
                  <a:cubicBezTo>
                    <a:pt x="1" y="1626"/>
                    <a:pt x="205" y="1835"/>
                    <a:pt x="458" y="1835"/>
                  </a:cubicBezTo>
                  <a:lnTo>
                    <a:pt x="920" y="1835"/>
                  </a:lnTo>
                  <a:lnTo>
                    <a:pt x="920" y="2292"/>
                  </a:lnTo>
                  <a:cubicBezTo>
                    <a:pt x="920" y="2545"/>
                    <a:pt x="1124" y="2749"/>
                    <a:pt x="1377" y="2749"/>
                  </a:cubicBezTo>
                  <a:cubicBezTo>
                    <a:pt x="1630" y="2749"/>
                    <a:pt x="1835" y="2545"/>
                    <a:pt x="1835" y="2292"/>
                  </a:cubicBezTo>
                  <a:lnTo>
                    <a:pt x="1835" y="1835"/>
                  </a:lnTo>
                  <a:lnTo>
                    <a:pt x="2292" y="1835"/>
                  </a:lnTo>
                  <a:cubicBezTo>
                    <a:pt x="2545" y="1835"/>
                    <a:pt x="2754" y="1626"/>
                    <a:pt x="2754" y="1373"/>
                  </a:cubicBezTo>
                  <a:cubicBezTo>
                    <a:pt x="2754" y="1120"/>
                    <a:pt x="2545" y="915"/>
                    <a:pt x="2292" y="915"/>
                  </a:cubicBezTo>
                  <a:lnTo>
                    <a:pt x="1835" y="915"/>
                  </a:lnTo>
                  <a:lnTo>
                    <a:pt x="1835" y="458"/>
                  </a:lnTo>
                  <a:cubicBezTo>
                    <a:pt x="1835" y="205"/>
                    <a:pt x="1630" y="1"/>
                    <a:pt x="13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16;p48">
              <a:extLst>
                <a:ext uri="{FF2B5EF4-FFF2-40B4-BE49-F238E27FC236}">
                  <a16:creationId xmlns:a16="http://schemas.microsoft.com/office/drawing/2014/main" id="{2B266432-EF0A-44FC-8765-DDCAD451FFEB}"/>
                </a:ext>
              </a:extLst>
            </p:cNvPr>
            <p:cNvSpPr/>
            <p:nvPr/>
          </p:nvSpPr>
          <p:spPr>
            <a:xfrm>
              <a:off x="4078142" y="4602811"/>
              <a:ext cx="42004" cy="40022"/>
            </a:xfrm>
            <a:custGeom>
              <a:avLst/>
              <a:gdLst/>
              <a:ahLst/>
              <a:cxnLst/>
              <a:rect l="l" t="t" r="r" b="b"/>
              <a:pathLst>
                <a:path w="1929" h="1838" extrusionOk="0">
                  <a:moveTo>
                    <a:pt x="506" y="0"/>
                  </a:moveTo>
                  <a:cubicBezTo>
                    <a:pt x="388" y="0"/>
                    <a:pt x="272" y="46"/>
                    <a:pt x="183" y="137"/>
                  </a:cubicBezTo>
                  <a:cubicBezTo>
                    <a:pt x="1" y="315"/>
                    <a:pt x="1" y="603"/>
                    <a:pt x="183" y="785"/>
                  </a:cubicBezTo>
                  <a:lnTo>
                    <a:pt x="1098" y="1700"/>
                  </a:lnTo>
                  <a:cubicBezTo>
                    <a:pt x="1187" y="1789"/>
                    <a:pt x="1307" y="1838"/>
                    <a:pt x="1422" y="1838"/>
                  </a:cubicBezTo>
                  <a:cubicBezTo>
                    <a:pt x="1537" y="1838"/>
                    <a:pt x="1657" y="1789"/>
                    <a:pt x="1746" y="1700"/>
                  </a:cubicBezTo>
                  <a:cubicBezTo>
                    <a:pt x="1928" y="1523"/>
                    <a:pt x="1928" y="1234"/>
                    <a:pt x="1746" y="1052"/>
                  </a:cubicBezTo>
                  <a:lnTo>
                    <a:pt x="831" y="137"/>
                  </a:lnTo>
                  <a:cubicBezTo>
                    <a:pt x="740" y="46"/>
                    <a:pt x="623" y="0"/>
                    <a:pt x="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217;p48">
              <a:extLst>
                <a:ext uri="{FF2B5EF4-FFF2-40B4-BE49-F238E27FC236}">
                  <a16:creationId xmlns:a16="http://schemas.microsoft.com/office/drawing/2014/main" id="{751DAC52-6601-4A91-8789-D04BAB3CE5FF}"/>
                </a:ext>
              </a:extLst>
            </p:cNvPr>
            <p:cNvSpPr/>
            <p:nvPr/>
          </p:nvSpPr>
          <p:spPr>
            <a:xfrm>
              <a:off x="3908541" y="4423151"/>
              <a:ext cx="31944" cy="29984"/>
            </a:xfrm>
            <a:custGeom>
              <a:avLst/>
              <a:gdLst/>
              <a:ahLst/>
              <a:cxnLst/>
              <a:rect l="l" t="t" r="r" b="b"/>
              <a:pathLst>
                <a:path w="1467" h="1377" extrusionOk="0">
                  <a:moveTo>
                    <a:pt x="962" y="1"/>
                  </a:moveTo>
                  <a:cubicBezTo>
                    <a:pt x="845" y="1"/>
                    <a:pt x="727" y="46"/>
                    <a:pt x="636" y="137"/>
                  </a:cubicBezTo>
                  <a:lnTo>
                    <a:pt x="178" y="595"/>
                  </a:lnTo>
                  <a:cubicBezTo>
                    <a:pt x="1" y="772"/>
                    <a:pt x="1" y="1065"/>
                    <a:pt x="178" y="1243"/>
                  </a:cubicBezTo>
                  <a:cubicBezTo>
                    <a:pt x="267" y="1332"/>
                    <a:pt x="387" y="1376"/>
                    <a:pt x="503" y="1376"/>
                  </a:cubicBezTo>
                  <a:cubicBezTo>
                    <a:pt x="618" y="1376"/>
                    <a:pt x="738" y="1332"/>
                    <a:pt x="827" y="1243"/>
                  </a:cubicBezTo>
                  <a:lnTo>
                    <a:pt x="1284" y="785"/>
                  </a:lnTo>
                  <a:cubicBezTo>
                    <a:pt x="1466" y="603"/>
                    <a:pt x="1466" y="315"/>
                    <a:pt x="1284" y="137"/>
                  </a:cubicBezTo>
                  <a:cubicBezTo>
                    <a:pt x="1195" y="46"/>
                    <a:pt x="1079" y="1"/>
                    <a:pt x="9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218;p48">
              <a:extLst>
                <a:ext uri="{FF2B5EF4-FFF2-40B4-BE49-F238E27FC236}">
                  <a16:creationId xmlns:a16="http://schemas.microsoft.com/office/drawing/2014/main" id="{4FA56A6F-2E23-41DF-933B-8D0C03BAC0C0}"/>
                </a:ext>
              </a:extLst>
            </p:cNvPr>
            <p:cNvSpPr/>
            <p:nvPr/>
          </p:nvSpPr>
          <p:spPr>
            <a:xfrm>
              <a:off x="3769795" y="4582866"/>
              <a:ext cx="29897" cy="20033"/>
            </a:xfrm>
            <a:custGeom>
              <a:avLst/>
              <a:gdLst/>
              <a:ahLst/>
              <a:cxnLst/>
              <a:rect l="l" t="t" r="r" b="b"/>
              <a:pathLst>
                <a:path w="1373" h="920" extrusionOk="0">
                  <a:moveTo>
                    <a:pt x="458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1"/>
                    <a:pt x="205" y="920"/>
                    <a:pt x="458" y="920"/>
                  </a:cubicBezTo>
                  <a:lnTo>
                    <a:pt x="915" y="920"/>
                  </a:lnTo>
                  <a:cubicBezTo>
                    <a:pt x="1168" y="920"/>
                    <a:pt x="1373" y="711"/>
                    <a:pt x="1373" y="458"/>
                  </a:cubicBezTo>
                  <a:cubicBezTo>
                    <a:pt x="1373" y="205"/>
                    <a:pt x="1168" y="1"/>
                    <a:pt x="9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219;p48">
              <a:extLst>
                <a:ext uri="{FF2B5EF4-FFF2-40B4-BE49-F238E27FC236}">
                  <a16:creationId xmlns:a16="http://schemas.microsoft.com/office/drawing/2014/main" id="{0891B815-D062-464B-B51A-5C2B0D6EFCF1}"/>
                </a:ext>
              </a:extLst>
            </p:cNvPr>
            <p:cNvSpPr/>
            <p:nvPr/>
          </p:nvSpPr>
          <p:spPr>
            <a:xfrm>
              <a:off x="4119056" y="4782254"/>
              <a:ext cx="20033" cy="30006"/>
            </a:xfrm>
            <a:custGeom>
              <a:avLst/>
              <a:gdLst/>
              <a:ahLst/>
              <a:cxnLst/>
              <a:rect l="l" t="t" r="r" b="b"/>
              <a:pathLst>
                <a:path w="920" h="1378" extrusionOk="0">
                  <a:moveTo>
                    <a:pt x="462" y="0"/>
                  </a:moveTo>
                  <a:cubicBezTo>
                    <a:pt x="209" y="0"/>
                    <a:pt x="0" y="205"/>
                    <a:pt x="0" y="458"/>
                  </a:cubicBezTo>
                  <a:lnTo>
                    <a:pt x="0" y="915"/>
                  </a:lnTo>
                  <a:cubicBezTo>
                    <a:pt x="0" y="1173"/>
                    <a:pt x="209" y="1377"/>
                    <a:pt x="462" y="1377"/>
                  </a:cubicBezTo>
                  <a:cubicBezTo>
                    <a:pt x="715" y="1377"/>
                    <a:pt x="920" y="1173"/>
                    <a:pt x="920" y="915"/>
                  </a:cubicBezTo>
                  <a:lnTo>
                    <a:pt x="920" y="458"/>
                  </a:lnTo>
                  <a:cubicBezTo>
                    <a:pt x="920" y="205"/>
                    <a:pt x="715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220;p48">
              <a:extLst>
                <a:ext uri="{FF2B5EF4-FFF2-40B4-BE49-F238E27FC236}">
                  <a16:creationId xmlns:a16="http://schemas.microsoft.com/office/drawing/2014/main" id="{CB49B9A4-8E15-47A0-9A23-95B975472FD9}"/>
                </a:ext>
              </a:extLst>
            </p:cNvPr>
            <p:cNvSpPr/>
            <p:nvPr/>
          </p:nvSpPr>
          <p:spPr>
            <a:xfrm>
              <a:off x="3919472" y="4515365"/>
              <a:ext cx="96441" cy="97204"/>
            </a:xfrm>
            <a:custGeom>
              <a:avLst/>
              <a:gdLst/>
              <a:ahLst/>
              <a:cxnLst/>
              <a:rect l="l" t="t" r="r" b="b"/>
              <a:pathLst>
                <a:path w="4429" h="4464" extrusionOk="0">
                  <a:moveTo>
                    <a:pt x="2292" y="1"/>
                  </a:moveTo>
                  <a:cubicBezTo>
                    <a:pt x="1422" y="1"/>
                    <a:pt x="667" y="365"/>
                    <a:pt x="276" y="1080"/>
                  </a:cubicBezTo>
                  <a:cubicBezTo>
                    <a:pt x="103" y="1404"/>
                    <a:pt x="1" y="1777"/>
                    <a:pt x="1" y="2172"/>
                  </a:cubicBezTo>
                  <a:cubicBezTo>
                    <a:pt x="1" y="3438"/>
                    <a:pt x="1026" y="4464"/>
                    <a:pt x="2292" y="4464"/>
                  </a:cubicBezTo>
                  <a:cubicBezTo>
                    <a:pt x="2692" y="4464"/>
                    <a:pt x="3065" y="4362"/>
                    <a:pt x="3389" y="4184"/>
                  </a:cubicBezTo>
                  <a:cubicBezTo>
                    <a:pt x="4100" y="3798"/>
                    <a:pt x="4428" y="3043"/>
                    <a:pt x="4428" y="2172"/>
                  </a:cubicBezTo>
                  <a:cubicBezTo>
                    <a:pt x="4428" y="907"/>
                    <a:pt x="3558" y="1"/>
                    <a:pt x="2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21;p48">
              <a:extLst>
                <a:ext uri="{FF2B5EF4-FFF2-40B4-BE49-F238E27FC236}">
                  <a16:creationId xmlns:a16="http://schemas.microsoft.com/office/drawing/2014/main" id="{09802E16-AA82-489E-B943-80DE967A19F4}"/>
                </a:ext>
              </a:extLst>
            </p:cNvPr>
            <p:cNvSpPr/>
            <p:nvPr/>
          </p:nvSpPr>
          <p:spPr>
            <a:xfrm>
              <a:off x="3925569" y="4512774"/>
              <a:ext cx="93720" cy="93720"/>
            </a:xfrm>
            <a:custGeom>
              <a:avLst/>
              <a:gdLst/>
              <a:ahLst/>
              <a:cxnLst/>
              <a:rect l="l" t="t" r="r" b="b"/>
              <a:pathLst>
                <a:path w="4304" h="4304" extrusionOk="0">
                  <a:moveTo>
                    <a:pt x="2012" y="0"/>
                  </a:moveTo>
                  <a:cubicBezTo>
                    <a:pt x="1142" y="0"/>
                    <a:pt x="387" y="480"/>
                    <a:pt x="0" y="1195"/>
                  </a:cubicBezTo>
                  <a:cubicBezTo>
                    <a:pt x="325" y="1017"/>
                    <a:pt x="698" y="915"/>
                    <a:pt x="1097" y="915"/>
                  </a:cubicBezTo>
                  <a:cubicBezTo>
                    <a:pt x="2363" y="915"/>
                    <a:pt x="3389" y="1941"/>
                    <a:pt x="3389" y="3206"/>
                  </a:cubicBezTo>
                  <a:cubicBezTo>
                    <a:pt x="3389" y="3606"/>
                    <a:pt x="3287" y="3979"/>
                    <a:pt x="3109" y="4303"/>
                  </a:cubicBezTo>
                  <a:cubicBezTo>
                    <a:pt x="3824" y="3917"/>
                    <a:pt x="4304" y="3162"/>
                    <a:pt x="4304" y="2291"/>
                  </a:cubicBezTo>
                  <a:cubicBezTo>
                    <a:pt x="4304" y="1026"/>
                    <a:pt x="3278" y="0"/>
                    <a:pt x="201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22;p48">
              <a:extLst>
                <a:ext uri="{FF2B5EF4-FFF2-40B4-BE49-F238E27FC236}">
                  <a16:creationId xmlns:a16="http://schemas.microsoft.com/office/drawing/2014/main" id="{62DC51E5-FD4C-4DF6-92DF-FEFA845EB54E}"/>
                </a:ext>
              </a:extLst>
            </p:cNvPr>
            <p:cNvSpPr/>
            <p:nvPr/>
          </p:nvSpPr>
          <p:spPr>
            <a:xfrm>
              <a:off x="3834095" y="4642528"/>
              <a:ext cx="45466" cy="49625"/>
            </a:xfrm>
            <a:custGeom>
              <a:avLst/>
              <a:gdLst/>
              <a:ahLst/>
              <a:cxnLst/>
              <a:rect l="l" t="t" r="r" b="b"/>
              <a:pathLst>
                <a:path w="2088" h="2279" extrusionOk="0">
                  <a:moveTo>
                    <a:pt x="942" y="1"/>
                  </a:moveTo>
                  <a:cubicBezTo>
                    <a:pt x="631" y="1"/>
                    <a:pt x="347" y="125"/>
                    <a:pt x="143" y="325"/>
                  </a:cubicBezTo>
                  <a:cubicBezTo>
                    <a:pt x="143" y="325"/>
                    <a:pt x="0" y="902"/>
                    <a:pt x="0" y="1226"/>
                  </a:cubicBezTo>
                  <a:lnTo>
                    <a:pt x="1093" y="2279"/>
                  </a:lnTo>
                  <a:cubicBezTo>
                    <a:pt x="1657" y="2208"/>
                    <a:pt x="2088" y="1724"/>
                    <a:pt x="2088" y="1146"/>
                  </a:cubicBezTo>
                  <a:cubicBezTo>
                    <a:pt x="2088" y="511"/>
                    <a:pt x="1573" y="1"/>
                    <a:pt x="942" y="1"/>
                  </a:cubicBez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23;p48">
              <a:extLst>
                <a:ext uri="{FF2B5EF4-FFF2-40B4-BE49-F238E27FC236}">
                  <a16:creationId xmlns:a16="http://schemas.microsoft.com/office/drawing/2014/main" id="{5B71D905-A6DC-4FBE-92E6-2563F77352FE}"/>
                </a:ext>
              </a:extLst>
            </p:cNvPr>
            <p:cNvSpPr/>
            <p:nvPr/>
          </p:nvSpPr>
          <p:spPr>
            <a:xfrm>
              <a:off x="4139067" y="4532676"/>
              <a:ext cx="39957" cy="39957"/>
            </a:xfrm>
            <a:custGeom>
              <a:avLst/>
              <a:gdLst/>
              <a:ahLst/>
              <a:cxnLst/>
              <a:rect l="l" t="t" r="r" b="b"/>
              <a:pathLst>
                <a:path w="1835" h="1835" extrusionOk="0">
                  <a:moveTo>
                    <a:pt x="915" y="1"/>
                  </a:moveTo>
                  <a:cubicBezTo>
                    <a:pt x="409" y="1"/>
                    <a:pt x="1" y="414"/>
                    <a:pt x="1" y="920"/>
                  </a:cubicBezTo>
                  <a:cubicBezTo>
                    <a:pt x="1" y="1426"/>
                    <a:pt x="409" y="1835"/>
                    <a:pt x="915" y="1835"/>
                  </a:cubicBezTo>
                  <a:cubicBezTo>
                    <a:pt x="1422" y="1835"/>
                    <a:pt x="1835" y="1426"/>
                    <a:pt x="1835" y="920"/>
                  </a:cubicBezTo>
                  <a:cubicBezTo>
                    <a:pt x="1835" y="414"/>
                    <a:pt x="1422" y="1"/>
                    <a:pt x="9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24;p48">
              <a:extLst>
                <a:ext uri="{FF2B5EF4-FFF2-40B4-BE49-F238E27FC236}">
                  <a16:creationId xmlns:a16="http://schemas.microsoft.com/office/drawing/2014/main" id="{DFA45024-8D6F-4E1A-AFF1-7D6D886C01D1}"/>
                </a:ext>
              </a:extLst>
            </p:cNvPr>
            <p:cNvSpPr/>
            <p:nvPr/>
          </p:nvSpPr>
          <p:spPr>
            <a:xfrm>
              <a:off x="3829653" y="4649583"/>
              <a:ext cx="28242" cy="42853"/>
            </a:xfrm>
            <a:custGeom>
              <a:avLst/>
              <a:gdLst/>
              <a:ahLst/>
              <a:cxnLst/>
              <a:rect l="l" t="t" r="r" b="b"/>
              <a:pathLst>
                <a:path w="1297" h="1968" extrusionOk="0">
                  <a:moveTo>
                    <a:pt x="347" y="1"/>
                  </a:moveTo>
                  <a:cubicBezTo>
                    <a:pt x="133" y="209"/>
                    <a:pt x="0" y="498"/>
                    <a:pt x="0" y="822"/>
                  </a:cubicBezTo>
                  <a:cubicBezTo>
                    <a:pt x="0" y="1453"/>
                    <a:pt x="511" y="1968"/>
                    <a:pt x="1146" y="1968"/>
                  </a:cubicBezTo>
                  <a:cubicBezTo>
                    <a:pt x="1199" y="1968"/>
                    <a:pt x="1248" y="1963"/>
                    <a:pt x="1297" y="1959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90DF563A-09E7-477B-892D-6C80F8AA5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143" y="473790"/>
            <a:ext cx="7706012" cy="8169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48"/>
          <p:cNvSpPr/>
          <p:nvPr/>
        </p:nvSpPr>
        <p:spPr>
          <a:xfrm>
            <a:off x="6644325" y="1640972"/>
            <a:ext cx="1095900" cy="1095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48"/>
          <p:cNvSpPr/>
          <p:nvPr/>
        </p:nvSpPr>
        <p:spPr>
          <a:xfrm>
            <a:off x="4024050" y="1640972"/>
            <a:ext cx="1095900" cy="1095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48"/>
          <p:cNvSpPr/>
          <p:nvPr/>
        </p:nvSpPr>
        <p:spPr>
          <a:xfrm>
            <a:off x="1405778" y="1640972"/>
            <a:ext cx="1095900" cy="1095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48"/>
          <p:cNvSpPr txBox="1">
            <a:spLocks noGrp="1"/>
          </p:cNvSpPr>
          <p:nvPr>
            <p:ph type="title" idx="4"/>
          </p:nvPr>
        </p:nvSpPr>
        <p:spPr>
          <a:xfrm>
            <a:off x="859762" y="62173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XBR-05 también puede ayudar a</a:t>
            </a:r>
            <a:endParaRPr dirty="0"/>
          </a:p>
        </p:txBody>
      </p:sp>
      <p:cxnSp>
        <p:nvCxnSpPr>
          <p:cNvPr id="1167" name="Google Shape;1167;p48"/>
          <p:cNvCxnSpPr/>
          <p:nvPr/>
        </p:nvCxnSpPr>
        <p:spPr>
          <a:xfrm>
            <a:off x="2612213" y="2179675"/>
            <a:ext cx="1298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68" name="Google Shape;1168;p48"/>
          <p:cNvCxnSpPr/>
          <p:nvPr/>
        </p:nvCxnSpPr>
        <p:spPr>
          <a:xfrm>
            <a:off x="5231475" y="2179675"/>
            <a:ext cx="1298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169" name="Google Shape;1169;p48"/>
          <p:cNvSpPr txBox="1">
            <a:spLocks noGrp="1"/>
          </p:cNvSpPr>
          <p:nvPr>
            <p:ph type="title"/>
          </p:nvPr>
        </p:nvSpPr>
        <p:spPr>
          <a:xfrm>
            <a:off x="3524459" y="3024625"/>
            <a:ext cx="22128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Rescate</a:t>
            </a:r>
            <a:endParaRPr dirty="0"/>
          </a:p>
        </p:txBody>
      </p:sp>
      <p:sp>
        <p:nvSpPr>
          <p:cNvPr id="1170" name="Google Shape;1170;p48"/>
          <p:cNvSpPr txBox="1">
            <a:spLocks noGrp="1"/>
          </p:cNvSpPr>
          <p:nvPr>
            <p:ph type="subTitle" idx="1"/>
          </p:nvPr>
        </p:nvSpPr>
        <p:spPr>
          <a:xfrm>
            <a:off x="843425" y="3422625"/>
            <a:ext cx="2216700" cy="913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Y</a:t>
            </a:r>
            <a:r>
              <a:rPr lang="en" dirty="0"/>
              <a:t> manutención de paneles solares en rovers activos e inactivos</a:t>
            </a:r>
            <a:endParaRPr dirty="0"/>
          </a:p>
        </p:txBody>
      </p:sp>
      <p:sp>
        <p:nvSpPr>
          <p:cNvPr id="1171" name="Google Shape;1171;p48"/>
          <p:cNvSpPr txBox="1">
            <a:spLocks noGrp="1"/>
          </p:cNvSpPr>
          <p:nvPr>
            <p:ph type="subTitle" idx="3"/>
          </p:nvPr>
        </p:nvSpPr>
        <p:spPr>
          <a:xfrm>
            <a:off x="6083925" y="3422625"/>
            <a:ext cx="2216700" cy="913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Facilitar el contacto entre astromóviles</a:t>
            </a:r>
            <a:endParaRPr dirty="0"/>
          </a:p>
        </p:txBody>
      </p:sp>
      <p:sp>
        <p:nvSpPr>
          <p:cNvPr id="1172" name="Google Shape;1172;p48"/>
          <p:cNvSpPr txBox="1">
            <a:spLocks noGrp="1"/>
          </p:cNvSpPr>
          <p:nvPr>
            <p:ph type="subTitle" idx="2"/>
          </p:nvPr>
        </p:nvSpPr>
        <p:spPr>
          <a:xfrm>
            <a:off x="3463650" y="3422625"/>
            <a:ext cx="2216700" cy="913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 elementos de bajo peso</a:t>
            </a:r>
            <a:endParaRPr dirty="0"/>
          </a:p>
        </p:txBody>
      </p:sp>
      <p:sp>
        <p:nvSpPr>
          <p:cNvPr id="1173" name="Google Shape;1173;p48"/>
          <p:cNvSpPr txBox="1">
            <a:spLocks noGrp="1"/>
          </p:cNvSpPr>
          <p:nvPr>
            <p:ph type="title" idx="5"/>
          </p:nvPr>
        </p:nvSpPr>
        <p:spPr>
          <a:xfrm>
            <a:off x="847325" y="3024625"/>
            <a:ext cx="22128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Limpieza</a:t>
            </a:r>
            <a:endParaRPr dirty="0"/>
          </a:p>
        </p:txBody>
      </p:sp>
      <p:sp>
        <p:nvSpPr>
          <p:cNvPr id="1174" name="Google Shape;1174;p48"/>
          <p:cNvSpPr txBox="1">
            <a:spLocks noGrp="1"/>
          </p:cNvSpPr>
          <p:nvPr>
            <p:ph type="title" idx="6"/>
          </p:nvPr>
        </p:nvSpPr>
        <p:spPr>
          <a:xfrm>
            <a:off x="6083925" y="3024625"/>
            <a:ext cx="22128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Interacción</a:t>
            </a:r>
            <a:endParaRPr dirty="0"/>
          </a:p>
        </p:txBody>
      </p:sp>
      <p:grpSp>
        <p:nvGrpSpPr>
          <p:cNvPr id="1175" name="Google Shape;1175;p48"/>
          <p:cNvGrpSpPr/>
          <p:nvPr/>
        </p:nvGrpSpPr>
        <p:grpSpPr>
          <a:xfrm>
            <a:off x="6837663" y="1885060"/>
            <a:ext cx="709225" cy="607725"/>
            <a:chOff x="2913425" y="4293988"/>
            <a:chExt cx="709225" cy="607725"/>
          </a:xfrm>
        </p:grpSpPr>
        <p:sp>
          <p:nvSpPr>
            <p:cNvPr id="1176" name="Google Shape;1176;p48"/>
            <p:cNvSpPr/>
            <p:nvPr/>
          </p:nvSpPr>
          <p:spPr>
            <a:xfrm>
              <a:off x="3014800" y="4293988"/>
              <a:ext cx="607850" cy="607725"/>
            </a:xfrm>
            <a:custGeom>
              <a:avLst/>
              <a:gdLst/>
              <a:ahLst/>
              <a:cxnLst/>
              <a:rect l="l" t="t" r="r" b="b"/>
              <a:pathLst>
                <a:path w="24314" h="24309" extrusionOk="0">
                  <a:moveTo>
                    <a:pt x="12155" y="0"/>
                  </a:moveTo>
                  <a:cubicBezTo>
                    <a:pt x="11906" y="0"/>
                    <a:pt x="11706" y="200"/>
                    <a:pt x="11706" y="449"/>
                  </a:cubicBezTo>
                  <a:lnTo>
                    <a:pt x="11706" y="2065"/>
                  </a:lnTo>
                  <a:cubicBezTo>
                    <a:pt x="11706" y="2723"/>
                    <a:pt x="11542" y="3362"/>
                    <a:pt x="11222" y="3935"/>
                  </a:cubicBezTo>
                  <a:cubicBezTo>
                    <a:pt x="11055" y="4237"/>
                    <a:pt x="10747" y="4401"/>
                    <a:pt x="10432" y="4401"/>
                  </a:cubicBezTo>
                  <a:cubicBezTo>
                    <a:pt x="10237" y="4401"/>
                    <a:pt x="10040" y="4338"/>
                    <a:pt x="9872" y="4206"/>
                  </a:cubicBezTo>
                  <a:lnTo>
                    <a:pt x="9002" y="3509"/>
                  </a:lnTo>
                  <a:cubicBezTo>
                    <a:pt x="8917" y="3442"/>
                    <a:pt x="8820" y="3411"/>
                    <a:pt x="8724" y="3411"/>
                  </a:cubicBezTo>
                  <a:cubicBezTo>
                    <a:pt x="8508" y="3411"/>
                    <a:pt x="8301" y="3567"/>
                    <a:pt x="8273" y="3811"/>
                  </a:cubicBezTo>
                  <a:lnTo>
                    <a:pt x="8149" y="4921"/>
                  </a:lnTo>
                  <a:cubicBezTo>
                    <a:pt x="8096" y="5386"/>
                    <a:pt x="7697" y="5719"/>
                    <a:pt x="7253" y="5719"/>
                  </a:cubicBezTo>
                  <a:cubicBezTo>
                    <a:pt x="7172" y="5719"/>
                    <a:pt x="7090" y="5708"/>
                    <a:pt x="7008" y="5685"/>
                  </a:cubicBezTo>
                  <a:lnTo>
                    <a:pt x="7003" y="5685"/>
                  </a:lnTo>
                  <a:cubicBezTo>
                    <a:pt x="6377" y="5502"/>
                    <a:pt x="5804" y="5165"/>
                    <a:pt x="5342" y="4703"/>
                  </a:cubicBezTo>
                  <a:lnTo>
                    <a:pt x="4197" y="3557"/>
                  </a:lnTo>
                  <a:cubicBezTo>
                    <a:pt x="4110" y="3471"/>
                    <a:pt x="3995" y="3428"/>
                    <a:pt x="3879" y="3428"/>
                  </a:cubicBezTo>
                  <a:cubicBezTo>
                    <a:pt x="3764" y="3428"/>
                    <a:pt x="3648" y="3471"/>
                    <a:pt x="3562" y="3557"/>
                  </a:cubicBezTo>
                  <a:cubicBezTo>
                    <a:pt x="3384" y="3735"/>
                    <a:pt x="3384" y="4019"/>
                    <a:pt x="3562" y="4197"/>
                  </a:cubicBezTo>
                  <a:lnTo>
                    <a:pt x="4703" y="5338"/>
                  </a:lnTo>
                  <a:cubicBezTo>
                    <a:pt x="5169" y="5800"/>
                    <a:pt x="5507" y="6373"/>
                    <a:pt x="5684" y="7003"/>
                  </a:cubicBezTo>
                  <a:cubicBezTo>
                    <a:pt x="5840" y="7541"/>
                    <a:pt x="5476" y="8083"/>
                    <a:pt x="4921" y="8149"/>
                  </a:cubicBezTo>
                  <a:lnTo>
                    <a:pt x="3815" y="8273"/>
                  </a:lnTo>
                  <a:cubicBezTo>
                    <a:pt x="3464" y="8313"/>
                    <a:pt x="3291" y="8722"/>
                    <a:pt x="3513" y="9002"/>
                  </a:cubicBezTo>
                  <a:lnTo>
                    <a:pt x="4206" y="9872"/>
                  </a:lnTo>
                  <a:cubicBezTo>
                    <a:pt x="4552" y="10307"/>
                    <a:pt x="4428" y="10951"/>
                    <a:pt x="3939" y="11222"/>
                  </a:cubicBezTo>
                  <a:cubicBezTo>
                    <a:pt x="3366" y="11537"/>
                    <a:pt x="2722" y="11702"/>
                    <a:pt x="2070" y="11702"/>
                  </a:cubicBezTo>
                  <a:lnTo>
                    <a:pt x="453" y="11702"/>
                  </a:lnTo>
                  <a:cubicBezTo>
                    <a:pt x="204" y="11702"/>
                    <a:pt x="0" y="11906"/>
                    <a:pt x="0" y="12155"/>
                  </a:cubicBezTo>
                  <a:cubicBezTo>
                    <a:pt x="0" y="12403"/>
                    <a:pt x="204" y="12603"/>
                    <a:pt x="453" y="12603"/>
                  </a:cubicBezTo>
                  <a:lnTo>
                    <a:pt x="2070" y="12603"/>
                  </a:lnTo>
                  <a:cubicBezTo>
                    <a:pt x="2722" y="12603"/>
                    <a:pt x="3366" y="12772"/>
                    <a:pt x="3939" y="13087"/>
                  </a:cubicBezTo>
                  <a:cubicBezTo>
                    <a:pt x="4428" y="13358"/>
                    <a:pt x="4556" y="14002"/>
                    <a:pt x="4206" y="14437"/>
                  </a:cubicBezTo>
                  <a:lnTo>
                    <a:pt x="3513" y="15308"/>
                  </a:lnTo>
                  <a:cubicBezTo>
                    <a:pt x="3291" y="15583"/>
                    <a:pt x="3464" y="15996"/>
                    <a:pt x="3815" y="16036"/>
                  </a:cubicBezTo>
                  <a:lnTo>
                    <a:pt x="4921" y="16160"/>
                  </a:lnTo>
                  <a:cubicBezTo>
                    <a:pt x="5476" y="16222"/>
                    <a:pt x="5840" y="16769"/>
                    <a:pt x="5684" y="17306"/>
                  </a:cubicBezTo>
                  <a:cubicBezTo>
                    <a:pt x="5507" y="17932"/>
                    <a:pt x="5169" y="18505"/>
                    <a:pt x="4707" y="18971"/>
                  </a:cubicBezTo>
                  <a:lnTo>
                    <a:pt x="3562" y="20113"/>
                  </a:lnTo>
                  <a:cubicBezTo>
                    <a:pt x="3384" y="20290"/>
                    <a:pt x="3384" y="20574"/>
                    <a:pt x="3562" y="20748"/>
                  </a:cubicBezTo>
                  <a:cubicBezTo>
                    <a:pt x="3650" y="20836"/>
                    <a:pt x="3766" y="20881"/>
                    <a:pt x="3881" y="20881"/>
                  </a:cubicBezTo>
                  <a:cubicBezTo>
                    <a:pt x="3996" y="20881"/>
                    <a:pt x="4110" y="20836"/>
                    <a:pt x="4197" y="20748"/>
                  </a:cubicBezTo>
                  <a:lnTo>
                    <a:pt x="5342" y="19606"/>
                  </a:lnTo>
                  <a:cubicBezTo>
                    <a:pt x="5804" y="19144"/>
                    <a:pt x="6377" y="18807"/>
                    <a:pt x="7008" y="18625"/>
                  </a:cubicBezTo>
                  <a:cubicBezTo>
                    <a:pt x="7092" y="18600"/>
                    <a:pt x="7176" y="18589"/>
                    <a:pt x="7258" y="18589"/>
                  </a:cubicBezTo>
                  <a:cubicBezTo>
                    <a:pt x="7701" y="18589"/>
                    <a:pt x="8097" y="18921"/>
                    <a:pt x="8149" y="19389"/>
                  </a:cubicBezTo>
                  <a:lnTo>
                    <a:pt x="8278" y="20499"/>
                  </a:lnTo>
                  <a:cubicBezTo>
                    <a:pt x="8305" y="20741"/>
                    <a:pt x="8509" y="20896"/>
                    <a:pt x="8722" y="20896"/>
                  </a:cubicBezTo>
                  <a:cubicBezTo>
                    <a:pt x="8818" y="20896"/>
                    <a:pt x="8916" y="20865"/>
                    <a:pt x="9002" y="20796"/>
                  </a:cubicBezTo>
                  <a:lnTo>
                    <a:pt x="9876" y="20104"/>
                  </a:lnTo>
                  <a:cubicBezTo>
                    <a:pt x="10043" y="19971"/>
                    <a:pt x="10240" y="19908"/>
                    <a:pt x="10434" y="19908"/>
                  </a:cubicBezTo>
                  <a:cubicBezTo>
                    <a:pt x="10749" y="19908"/>
                    <a:pt x="11057" y="20073"/>
                    <a:pt x="11222" y="20375"/>
                  </a:cubicBezTo>
                  <a:cubicBezTo>
                    <a:pt x="11542" y="20943"/>
                    <a:pt x="11706" y="21591"/>
                    <a:pt x="11706" y="22244"/>
                  </a:cubicBezTo>
                  <a:lnTo>
                    <a:pt x="11706" y="23861"/>
                  </a:lnTo>
                  <a:cubicBezTo>
                    <a:pt x="11706" y="24109"/>
                    <a:pt x="11910" y="24309"/>
                    <a:pt x="12159" y="24309"/>
                  </a:cubicBezTo>
                  <a:cubicBezTo>
                    <a:pt x="12408" y="24309"/>
                    <a:pt x="12607" y="24109"/>
                    <a:pt x="12607" y="23861"/>
                  </a:cubicBezTo>
                  <a:lnTo>
                    <a:pt x="12607" y="22244"/>
                  </a:lnTo>
                  <a:cubicBezTo>
                    <a:pt x="12607" y="21587"/>
                    <a:pt x="12772" y="20947"/>
                    <a:pt x="13092" y="20375"/>
                  </a:cubicBezTo>
                  <a:cubicBezTo>
                    <a:pt x="13256" y="20073"/>
                    <a:pt x="13565" y="19908"/>
                    <a:pt x="13879" y="19908"/>
                  </a:cubicBezTo>
                  <a:cubicBezTo>
                    <a:pt x="14074" y="19908"/>
                    <a:pt x="14271" y="19971"/>
                    <a:pt x="14437" y="20104"/>
                  </a:cubicBezTo>
                  <a:lnTo>
                    <a:pt x="15312" y="20796"/>
                  </a:lnTo>
                  <a:cubicBezTo>
                    <a:pt x="15397" y="20865"/>
                    <a:pt x="15496" y="20896"/>
                    <a:pt x="15592" y="20896"/>
                  </a:cubicBezTo>
                  <a:cubicBezTo>
                    <a:pt x="15807" y="20896"/>
                    <a:pt x="16013" y="20741"/>
                    <a:pt x="16040" y="20499"/>
                  </a:cubicBezTo>
                  <a:lnTo>
                    <a:pt x="16165" y="19389"/>
                  </a:lnTo>
                  <a:cubicBezTo>
                    <a:pt x="16217" y="18921"/>
                    <a:pt x="16613" y="18589"/>
                    <a:pt x="17055" y="18589"/>
                  </a:cubicBezTo>
                  <a:cubicBezTo>
                    <a:pt x="17138" y="18589"/>
                    <a:pt x="17222" y="18600"/>
                    <a:pt x="17306" y="18625"/>
                  </a:cubicBezTo>
                  <a:cubicBezTo>
                    <a:pt x="17936" y="18807"/>
                    <a:pt x="18509" y="19144"/>
                    <a:pt x="18971" y="19606"/>
                  </a:cubicBezTo>
                  <a:lnTo>
                    <a:pt x="20117" y="20748"/>
                  </a:lnTo>
                  <a:cubicBezTo>
                    <a:pt x="20203" y="20836"/>
                    <a:pt x="20318" y="20881"/>
                    <a:pt x="20433" y="20881"/>
                  </a:cubicBezTo>
                  <a:cubicBezTo>
                    <a:pt x="20548" y="20881"/>
                    <a:pt x="20663" y="20836"/>
                    <a:pt x="20752" y="20748"/>
                  </a:cubicBezTo>
                  <a:cubicBezTo>
                    <a:pt x="20929" y="20574"/>
                    <a:pt x="20929" y="20290"/>
                    <a:pt x="20752" y="20113"/>
                  </a:cubicBezTo>
                  <a:lnTo>
                    <a:pt x="19611" y="18971"/>
                  </a:lnTo>
                  <a:cubicBezTo>
                    <a:pt x="19144" y="18505"/>
                    <a:pt x="18807" y="17937"/>
                    <a:pt x="18629" y="17306"/>
                  </a:cubicBezTo>
                  <a:cubicBezTo>
                    <a:pt x="18474" y="16769"/>
                    <a:pt x="18838" y="16222"/>
                    <a:pt x="19393" y="16160"/>
                  </a:cubicBezTo>
                  <a:lnTo>
                    <a:pt x="20499" y="16036"/>
                  </a:lnTo>
                  <a:cubicBezTo>
                    <a:pt x="20850" y="15996"/>
                    <a:pt x="21023" y="15583"/>
                    <a:pt x="20801" y="15308"/>
                  </a:cubicBezTo>
                  <a:lnTo>
                    <a:pt x="20103" y="14437"/>
                  </a:lnTo>
                  <a:cubicBezTo>
                    <a:pt x="19757" y="14002"/>
                    <a:pt x="19886" y="13358"/>
                    <a:pt x="20374" y="13087"/>
                  </a:cubicBezTo>
                  <a:cubicBezTo>
                    <a:pt x="20947" y="12772"/>
                    <a:pt x="21591" y="12603"/>
                    <a:pt x="22244" y="12603"/>
                  </a:cubicBezTo>
                  <a:lnTo>
                    <a:pt x="23860" y="12603"/>
                  </a:lnTo>
                  <a:cubicBezTo>
                    <a:pt x="24109" y="12603"/>
                    <a:pt x="24313" y="12403"/>
                    <a:pt x="24313" y="12155"/>
                  </a:cubicBezTo>
                  <a:cubicBezTo>
                    <a:pt x="24313" y="11906"/>
                    <a:pt x="24109" y="11706"/>
                    <a:pt x="23860" y="11706"/>
                  </a:cubicBezTo>
                  <a:lnTo>
                    <a:pt x="22244" y="11706"/>
                  </a:lnTo>
                  <a:cubicBezTo>
                    <a:pt x="21591" y="11706"/>
                    <a:pt x="20947" y="11537"/>
                    <a:pt x="20374" y="11222"/>
                  </a:cubicBezTo>
                  <a:cubicBezTo>
                    <a:pt x="19886" y="10951"/>
                    <a:pt x="19757" y="10307"/>
                    <a:pt x="20103" y="9872"/>
                  </a:cubicBezTo>
                  <a:lnTo>
                    <a:pt x="20801" y="9002"/>
                  </a:lnTo>
                  <a:cubicBezTo>
                    <a:pt x="21018" y="8726"/>
                    <a:pt x="20850" y="8313"/>
                    <a:pt x="20499" y="8273"/>
                  </a:cubicBezTo>
                  <a:lnTo>
                    <a:pt x="19393" y="8149"/>
                  </a:lnTo>
                  <a:cubicBezTo>
                    <a:pt x="18838" y="8087"/>
                    <a:pt x="18474" y="7541"/>
                    <a:pt x="18625" y="7003"/>
                  </a:cubicBezTo>
                  <a:cubicBezTo>
                    <a:pt x="18807" y="6377"/>
                    <a:pt x="19144" y="5804"/>
                    <a:pt x="19606" y="5338"/>
                  </a:cubicBezTo>
                  <a:lnTo>
                    <a:pt x="20752" y="4197"/>
                  </a:lnTo>
                  <a:cubicBezTo>
                    <a:pt x="20925" y="4019"/>
                    <a:pt x="20925" y="3735"/>
                    <a:pt x="20752" y="3562"/>
                  </a:cubicBezTo>
                  <a:cubicBezTo>
                    <a:pt x="20663" y="3473"/>
                    <a:pt x="20548" y="3429"/>
                    <a:pt x="20432" y="3429"/>
                  </a:cubicBezTo>
                  <a:cubicBezTo>
                    <a:pt x="20317" y="3429"/>
                    <a:pt x="20201" y="3473"/>
                    <a:pt x="20112" y="3562"/>
                  </a:cubicBezTo>
                  <a:lnTo>
                    <a:pt x="18971" y="4703"/>
                  </a:lnTo>
                  <a:cubicBezTo>
                    <a:pt x="18509" y="5165"/>
                    <a:pt x="17936" y="5502"/>
                    <a:pt x="17306" y="5685"/>
                  </a:cubicBezTo>
                  <a:cubicBezTo>
                    <a:pt x="17221" y="5709"/>
                    <a:pt x="17137" y="5721"/>
                    <a:pt x="17054" y="5721"/>
                  </a:cubicBezTo>
                  <a:cubicBezTo>
                    <a:pt x="16610" y="5721"/>
                    <a:pt x="16217" y="5388"/>
                    <a:pt x="16165" y="4921"/>
                  </a:cubicBezTo>
                  <a:lnTo>
                    <a:pt x="16036" y="3811"/>
                  </a:lnTo>
                  <a:cubicBezTo>
                    <a:pt x="16008" y="3568"/>
                    <a:pt x="15805" y="3413"/>
                    <a:pt x="15590" y="3413"/>
                  </a:cubicBezTo>
                  <a:cubicBezTo>
                    <a:pt x="15493" y="3413"/>
                    <a:pt x="15394" y="3444"/>
                    <a:pt x="15307" y="3513"/>
                  </a:cubicBezTo>
                  <a:lnTo>
                    <a:pt x="14437" y="4206"/>
                  </a:lnTo>
                  <a:cubicBezTo>
                    <a:pt x="14270" y="4338"/>
                    <a:pt x="14073" y="4401"/>
                    <a:pt x="13878" y="4401"/>
                  </a:cubicBezTo>
                  <a:cubicBezTo>
                    <a:pt x="13563" y="4401"/>
                    <a:pt x="13254" y="4238"/>
                    <a:pt x="13087" y="3939"/>
                  </a:cubicBezTo>
                  <a:lnTo>
                    <a:pt x="13087" y="3935"/>
                  </a:lnTo>
                  <a:cubicBezTo>
                    <a:pt x="12772" y="3366"/>
                    <a:pt x="12607" y="2723"/>
                    <a:pt x="12607" y="2065"/>
                  </a:cubicBezTo>
                  <a:lnTo>
                    <a:pt x="12607" y="449"/>
                  </a:lnTo>
                  <a:cubicBezTo>
                    <a:pt x="12607" y="200"/>
                    <a:pt x="12403" y="0"/>
                    <a:pt x="12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8"/>
            <p:cNvSpPr/>
            <p:nvPr/>
          </p:nvSpPr>
          <p:spPr>
            <a:xfrm>
              <a:off x="3161125" y="4440313"/>
              <a:ext cx="315200" cy="315200"/>
            </a:xfrm>
            <a:custGeom>
              <a:avLst/>
              <a:gdLst/>
              <a:ahLst/>
              <a:cxnLst/>
              <a:rect l="l" t="t" r="r" b="b"/>
              <a:pathLst>
                <a:path w="12608" h="12608" extrusionOk="0">
                  <a:moveTo>
                    <a:pt x="6302" y="0"/>
                  </a:moveTo>
                  <a:cubicBezTo>
                    <a:pt x="2820" y="0"/>
                    <a:pt x="0" y="2820"/>
                    <a:pt x="0" y="6302"/>
                  </a:cubicBezTo>
                  <a:cubicBezTo>
                    <a:pt x="0" y="9783"/>
                    <a:pt x="2820" y="12608"/>
                    <a:pt x="6302" y="12608"/>
                  </a:cubicBezTo>
                  <a:cubicBezTo>
                    <a:pt x="9783" y="12608"/>
                    <a:pt x="12607" y="9783"/>
                    <a:pt x="12607" y="6302"/>
                  </a:cubicBezTo>
                  <a:cubicBezTo>
                    <a:pt x="12607" y="2820"/>
                    <a:pt x="9783" y="0"/>
                    <a:pt x="6302" y="0"/>
                  </a:cubicBezTo>
                  <a:close/>
                </a:path>
              </a:pathLst>
            </a:custGeom>
            <a:solidFill>
              <a:srgbClr val="FFF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8"/>
            <p:cNvSpPr/>
            <p:nvPr/>
          </p:nvSpPr>
          <p:spPr>
            <a:xfrm>
              <a:off x="3194875" y="4474063"/>
              <a:ext cx="247575" cy="243925"/>
            </a:xfrm>
            <a:custGeom>
              <a:avLst/>
              <a:gdLst/>
              <a:ahLst/>
              <a:cxnLst/>
              <a:rect l="l" t="t" r="r" b="b"/>
              <a:pathLst>
                <a:path w="9903" h="9757" extrusionOk="0">
                  <a:moveTo>
                    <a:pt x="4952" y="0"/>
                  </a:moveTo>
                  <a:cubicBezTo>
                    <a:pt x="2216" y="0"/>
                    <a:pt x="0" y="2216"/>
                    <a:pt x="0" y="4952"/>
                  </a:cubicBezTo>
                  <a:cubicBezTo>
                    <a:pt x="0" y="7687"/>
                    <a:pt x="2216" y="9757"/>
                    <a:pt x="4952" y="9757"/>
                  </a:cubicBezTo>
                  <a:cubicBezTo>
                    <a:pt x="6666" y="9757"/>
                    <a:pt x="8176" y="9037"/>
                    <a:pt x="9064" y="7714"/>
                  </a:cubicBezTo>
                  <a:cubicBezTo>
                    <a:pt x="9597" y="6923"/>
                    <a:pt x="9903" y="5973"/>
                    <a:pt x="9903" y="4952"/>
                  </a:cubicBezTo>
                  <a:cubicBezTo>
                    <a:pt x="9903" y="2216"/>
                    <a:pt x="7687" y="0"/>
                    <a:pt x="4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8"/>
            <p:cNvSpPr/>
            <p:nvPr/>
          </p:nvSpPr>
          <p:spPr>
            <a:xfrm>
              <a:off x="3194875" y="4495038"/>
              <a:ext cx="226600" cy="226625"/>
            </a:xfrm>
            <a:custGeom>
              <a:avLst/>
              <a:gdLst/>
              <a:ahLst/>
              <a:cxnLst/>
              <a:rect l="l" t="t" r="r" b="b"/>
              <a:pathLst>
                <a:path w="9064" h="9065" extrusionOk="0">
                  <a:moveTo>
                    <a:pt x="2194" y="1"/>
                  </a:moveTo>
                  <a:cubicBezTo>
                    <a:pt x="870" y="893"/>
                    <a:pt x="0" y="2399"/>
                    <a:pt x="0" y="4113"/>
                  </a:cubicBezTo>
                  <a:cubicBezTo>
                    <a:pt x="0" y="6848"/>
                    <a:pt x="2216" y="9064"/>
                    <a:pt x="4952" y="9064"/>
                  </a:cubicBezTo>
                  <a:cubicBezTo>
                    <a:pt x="6666" y="9064"/>
                    <a:pt x="8176" y="8198"/>
                    <a:pt x="9064" y="6875"/>
                  </a:cubicBezTo>
                  <a:lnTo>
                    <a:pt x="9064" y="6875"/>
                  </a:lnTo>
                  <a:cubicBezTo>
                    <a:pt x="8278" y="7408"/>
                    <a:pt x="7327" y="7714"/>
                    <a:pt x="6302" y="7714"/>
                  </a:cubicBezTo>
                  <a:cubicBezTo>
                    <a:pt x="3566" y="7714"/>
                    <a:pt x="1350" y="5498"/>
                    <a:pt x="1350" y="2763"/>
                  </a:cubicBezTo>
                  <a:cubicBezTo>
                    <a:pt x="1350" y="1741"/>
                    <a:pt x="1661" y="791"/>
                    <a:pt x="2194" y="1"/>
                  </a:cubicBezTo>
                  <a:close/>
                </a:path>
              </a:pathLst>
            </a:custGeom>
            <a:solidFill>
              <a:srgbClr val="C8AC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8"/>
            <p:cNvSpPr/>
            <p:nvPr/>
          </p:nvSpPr>
          <p:spPr>
            <a:xfrm>
              <a:off x="2927300" y="4417763"/>
              <a:ext cx="346400" cy="352525"/>
            </a:xfrm>
            <a:custGeom>
              <a:avLst/>
              <a:gdLst/>
              <a:ahLst/>
              <a:cxnLst/>
              <a:rect l="l" t="t" r="r" b="b"/>
              <a:pathLst>
                <a:path w="13856" h="14101" extrusionOk="0">
                  <a:moveTo>
                    <a:pt x="6649" y="1"/>
                  </a:moveTo>
                  <a:cubicBezTo>
                    <a:pt x="5165" y="1"/>
                    <a:pt x="3780" y="449"/>
                    <a:pt x="2634" y="1222"/>
                  </a:cubicBezTo>
                  <a:cubicBezTo>
                    <a:pt x="711" y="2514"/>
                    <a:pt x="1" y="4712"/>
                    <a:pt x="1" y="7204"/>
                  </a:cubicBezTo>
                  <a:cubicBezTo>
                    <a:pt x="1" y="11183"/>
                    <a:pt x="2674" y="14100"/>
                    <a:pt x="6649" y="14100"/>
                  </a:cubicBezTo>
                  <a:cubicBezTo>
                    <a:pt x="9140" y="14100"/>
                    <a:pt x="11338" y="13145"/>
                    <a:pt x="12630" y="11218"/>
                  </a:cubicBezTo>
                  <a:cubicBezTo>
                    <a:pt x="13403" y="10072"/>
                    <a:pt x="13856" y="8691"/>
                    <a:pt x="13856" y="7204"/>
                  </a:cubicBezTo>
                  <a:cubicBezTo>
                    <a:pt x="13856" y="3225"/>
                    <a:pt x="10628" y="1"/>
                    <a:pt x="66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8"/>
            <p:cNvSpPr/>
            <p:nvPr/>
          </p:nvSpPr>
          <p:spPr>
            <a:xfrm>
              <a:off x="2913425" y="4448313"/>
              <a:ext cx="329650" cy="329625"/>
            </a:xfrm>
            <a:custGeom>
              <a:avLst/>
              <a:gdLst/>
              <a:ahLst/>
              <a:cxnLst/>
              <a:rect l="l" t="t" r="r" b="b"/>
              <a:pathLst>
                <a:path w="13186" h="13185" extrusionOk="0">
                  <a:moveTo>
                    <a:pt x="3189" y="0"/>
                  </a:moveTo>
                  <a:lnTo>
                    <a:pt x="3189" y="0"/>
                  </a:lnTo>
                  <a:cubicBezTo>
                    <a:pt x="1266" y="1297"/>
                    <a:pt x="1" y="3490"/>
                    <a:pt x="1" y="5982"/>
                  </a:cubicBezTo>
                  <a:cubicBezTo>
                    <a:pt x="1" y="9961"/>
                    <a:pt x="3225" y="13185"/>
                    <a:pt x="7204" y="13185"/>
                  </a:cubicBezTo>
                  <a:cubicBezTo>
                    <a:pt x="9695" y="13185"/>
                    <a:pt x="11893" y="11923"/>
                    <a:pt x="13185" y="9996"/>
                  </a:cubicBezTo>
                  <a:lnTo>
                    <a:pt x="13185" y="9996"/>
                  </a:lnTo>
                  <a:cubicBezTo>
                    <a:pt x="12040" y="10773"/>
                    <a:pt x="10659" y="11222"/>
                    <a:pt x="9171" y="11222"/>
                  </a:cubicBezTo>
                  <a:cubicBezTo>
                    <a:pt x="5192" y="11222"/>
                    <a:pt x="1968" y="7998"/>
                    <a:pt x="1968" y="4019"/>
                  </a:cubicBezTo>
                  <a:cubicBezTo>
                    <a:pt x="1968" y="2531"/>
                    <a:pt x="2416" y="1150"/>
                    <a:pt x="3189" y="0"/>
                  </a:cubicBezTo>
                  <a:close/>
                </a:path>
              </a:pathLst>
            </a:custGeom>
            <a:solidFill>
              <a:srgbClr val="486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8"/>
            <p:cNvSpPr/>
            <p:nvPr/>
          </p:nvSpPr>
          <p:spPr>
            <a:xfrm>
              <a:off x="3037325" y="4498713"/>
              <a:ext cx="87500" cy="87950"/>
            </a:xfrm>
            <a:custGeom>
              <a:avLst/>
              <a:gdLst/>
              <a:ahLst/>
              <a:cxnLst/>
              <a:rect l="l" t="t" r="r" b="b"/>
              <a:pathLst>
                <a:path w="3500" h="3518" extrusionOk="0">
                  <a:moveTo>
                    <a:pt x="1799" y="0"/>
                  </a:moveTo>
                  <a:cubicBezTo>
                    <a:pt x="1129" y="0"/>
                    <a:pt x="542" y="280"/>
                    <a:pt x="232" y="826"/>
                  </a:cubicBezTo>
                  <a:cubicBezTo>
                    <a:pt x="85" y="1088"/>
                    <a:pt x="1" y="1390"/>
                    <a:pt x="1" y="1714"/>
                  </a:cubicBezTo>
                  <a:cubicBezTo>
                    <a:pt x="1" y="2709"/>
                    <a:pt x="804" y="3517"/>
                    <a:pt x="1799" y="3517"/>
                  </a:cubicBezTo>
                  <a:cubicBezTo>
                    <a:pt x="2123" y="3517"/>
                    <a:pt x="2425" y="3428"/>
                    <a:pt x="2692" y="3282"/>
                  </a:cubicBezTo>
                  <a:cubicBezTo>
                    <a:pt x="3233" y="2971"/>
                    <a:pt x="3500" y="2385"/>
                    <a:pt x="3500" y="1714"/>
                  </a:cubicBezTo>
                  <a:cubicBezTo>
                    <a:pt x="3500" y="720"/>
                    <a:pt x="2794" y="0"/>
                    <a:pt x="1799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8"/>
            <p:cNvSpPr/>
            <p:nvPr/>
          </p:nvSpPr>
          <p:spPr>
            <a:xfrm>
              <a:off x="3161125" y="4600288"/>
              <a:ext cx="42200" cy="42650"/>
            </a:xfrm>
            <a:custGeom>
              <a:avLst/>
              <a:gdLst/>
              <a:ahLst/>
              <a:cxnLst/>
              <a:rect l="l" t="t" r="r" b="b"/>
              <a:pathLst>
                <a:path w="1688" h="1706" extrusionOk="0">
                  <a:moveTo>
                    <a:pt x="897" y="0"/>
                  </a:moveTo>
                  <a:cubicBezTo>
                    <a:pt x="533" y="0"/>
                    <a:pt x="218" y="120"/>
                    <a:pt x="80" y="431"/>
                  </a:cubicBezTo>
                  <a:cubicBezTo>
                    <a:pt x="27" y="547"/>
                    <a:pt x="0" y="671"/>
                    <a:pt x="0" y="804"/>
                  </a:cubicBezTo>
                  <a:cubicBezTo>
                    <a:pt x="0" y="1302"/>
                    <a:pt x="400" y="1706"/>
                    <a:pt x="897" y="1706"/>
                  </a:cubicBezTo>
                  <a:cubicBezTo>
                    <a:pt x="1030" y="1706"/>
                    <a:pt x="1155" y="1675"/>
                    <a:pt x="1270" y="1626"/>
                  </a:cubicBezTo>
                  <a:cubicBezTo>
                    <a:pt x="1581" y="1484"/>
                    <a:pt x="1688" y="1168"/>
                    <a:pt x="1688" y="804"/>
                  </a:cubicBezTo>
                  <a:cubicBezTo>
                    <a:pt x="1688" y="307"/>
                    <a:pt x="1399" y="0"/>
                    <a:pt x="897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8"/>
            <p:cNvSpPr/>
            <p:nvPr/>
          </p:nvSpPr>
          <p:spPr>
            <a:xfrm>
              <a:off x="3014800" y="4645038"/>
              <a:ext cx="53425" cy="54200"/>
            </a:xfrm>
            <a:custGeom>
              <a:avLst/>
              <a:gdLst/>
              <a:ahLst/>
              <a:cxnLst/>
              <a:rect l="l" t="t" r="r" b="b"/>
              <a:pathLst>
                <a:path w="2137" h="2168" extrusionOk="0">
                  <a:moveTo>
                    <a:pt x="1124" y="0"/>
                  </a:moveTo>
                  <a:cubicBezTo>
                    <a:pt x="697" y="0"/>
                    <a:pt x="324" y="151"/>
                    <a:pt x="133" y="502"/>
                  </a:cubicBezTo>
                  <a:cubicBezTo>
                    <a:pt x="49" y="662"/>
                    <a:pt x="0" y="844"/>
                    <a:pt x="0" y="1039"/>
                  </a:cubicBezTo>
                  <a:cubicBezTo>
                    <a:pt x="0" y="1661"/>
                    <a:pt x="502" y="2167"/>
                    <a:pt x="1124" y="2167"/>
                  </a:cubicBezTo>
                  <a:cubicBezTo>
                    <a:pt x="1319" y="2167"/>
                    <a:pt x="1501" y="2114"/>
                    <a:pt x="1661" y="2029"/>
                  </a:cubicBezTo>
                  <a:cubicBezTo>
                    <a:pt x="2012" y="1838"/>
                    <a:pt x="2136" y="1465"/>
                    <a:pt x="2136" y="1039"/>
                  </a:cubicBezTo>
                  <a:cubicBezTo>
                    <a:pt x="2136" y="417"/>
                    <a:pt x="1745" y="0"/>
                    <a:pt x="1124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8"/>
            <p:cNvSpPr/>
            <p:nvPr/>
          </p:nvSpPr>
          <p:spPr>
            <a:xfrm>
              <a:off x="2956850" y="4564113"/>
              <a:ext cx="48300" cy="33750"/>
            </a:xfrm>
            <a:custGeom>
              <a:avLst/>
              <a:gdLst/>
              <a:ahLst/>
              <a:cxnLst/>
              <a:rect l="l" t="t" r="r" b="b"/>
              <a:pathLst>
                <a:path w="1932" h="1350" extrusionOk="0">
                  <a:moveTo>
                    <a:pt x="514" y="1"/>
                  </a:moveTo>
                  <a:cubicBezTo>
                    <a:pt x="350" y="1"/>
                    <a:pt x="193" y="91"/>
                    <a:pt x="111" y="248"/>
                  </a:cubicBezTo>
                  <a:cubicBezTo>
                    <a:pt x="0" y="470"/>
                    <a:pt x="93" y="741"/>
                    <a:pt x="315" y="852"/>
                  </a:cubicBezTo>
                  <a:lnTo>
                    <a:pt x="1212" y="1301"/>
                  </a:lnTo>
                  <a:cubicBezTo>
                    <a:pt x="1279" y="1336"/>
                    <a:pt x="1350" y="1350"/>
                    <a:pt x="1417" y="1350"/>
                  </a:cubicBezTo>
                  <a:cubicBezTo>
                    <a:pt x="1581" y="1350"/>
                    <a:pt x="1741" y="1261"/>
                    <a:pt x="1821" y="1101"/>
                  </a:cubicBezTo>
                  <a:cubicBezTo>
                    <a:pt x="1932" y="879"/>
                    <a:pt x="1839" y="608"/>
                    <a:pt x="1616" y="497"/>
                  </a:cubicBezTo>
                  <a:lnTo>
                    <a:pt x="715" y="49"/>
                  </a:lnTo>
                  <a:cubicBezTo>
                    <a:pt x="650" y="16"/>
                    <a:pt x="582" y="1"/>
                    <a:pt x="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8"/>
            <p:cNvSpPr/>
            <p:nvPr/>
          </p:nvSpPr>
          <p:spPr>
            <a:xfrm>
              <a:off x="3171225" y="4530338"/>
              <a:ext cx="35975" cy="33775"/>
            </a:xfrm>
            <a:custGeom>
              <a:avLst/>
              <a:gdLst/>
              <a:ahLst/>
              <a:cxnLst/>
              <a:rect l="l" t="t" r="r" b="b"/>
              <a:pathLst>
                <a:path w="1439" h="1351" extrusionOk="0">
                  <a:moveTo>
                    <a:pt x="946" y="1"/>
                  </a:moveTo>
                  <a:cubicBezTo>
                    <a:pt x="831" y="1"/>
                    <a:pt x="715" y="45"/>
                    <a:pt x="626" y="134"/>
                  </a:cubicBezTo>
                  <a:lnTo>
                    <a:pt x="178" y="582"/>
                  </a:lnTo>
                  <a:cubicBezTo>
                    <a:pt x="0" y="760"/>
                    <a:pt x="0" y="1044"/>
                    <a:pt x="178" y="1217"/>
                  </a:cubicBezTo>
                  <a:cubicBezTo>
                    <a:pt x="267" y="1306"/>
                    <a:pt x="382" y="1351"/>
                    <a:pt x="498" y="1351"/>
                  </a:cubicBezTo>
                  <a:cubicBezTo>
                    <a:pt x="613" y="1351"/>
                    <a:pt x="724" y="1306"/>
                    <a:pt x="813" y="1217"/>
                  </a:cubicBezTo>
                  <a:lnTo>
                    <a:pt x="1266" y="769"/>
                  </a:lnTo>
                  <a:cubicBezTo>
                    <a:pt x="1439" y="591"/>
                    <a:pt x="1439" y="307"/>
                    <a:pt x="1266" y="134"/>
                  </a:cubicBezTo>
                  <a:cubicBezTo>
                    <a:pt x="1177" y="45"/>
                    <a:pt x="1062" y="1"/>
                    <a:pt x="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3114475" y="4665388"/>
              <a:ext cx="37000" cy="45050"/>
            </a:xfrm>
            <a:custGeom>
              <a:avLst/>
              <a:gdLst/>
              <a:ahLst/>
              <a:cxnLst/>
              <a:rect l="l" t="t" r="r" b="b"/>
              <a:pathLst>
                <a:path w="1480" h="1802" extrusionOk="0">
                  <a:moveTo>
                    <a:pt x="510" y="1"/>
                  </a:moveTo>
                  <a:cubicBezTo>
                    <a:pt x="443" y="1"/>
                    <a:pt x="376" y="16"/>
                    <a:pt x="312" y="48"/>
                  </a:cubicBezTo>
                  <a:cubicBezTo>
                    <a:pt x="90" y="159"/>
                    <a:pt x="1" y="429"/>
                    <a:pt x="112" y="651"/>
                  </a:cubicBezTo>
                  <a:lnTo>
                    <a:pt x="560" y="1553"/>
                  </a:lnTo>
                  <a:cubicBezTo>
                    <a:pt x="640" y="1713"/>
                    <a:pt x="800" y="1802"/>
                    <a:pt x="965" y="1802"/>
                  </a:cubicBezTo>
                  <a:cubicBezTo>
                    <a:pt x="1031" y="1802"/>
                    <a:pt x="1102" y="1788"/>
                    <a:pt x="1164" y="1753"/>
                  </a:cubicBezTo>
                  <a:cubicBezTo>
                    <a:pt x="1386" y="1642"/>
                    <a:pt x="1480" y="1371"/>
                    <a:pt x="1369" y="1149"/>
                  </a:cubicBezTo>
                  <a:lnTo>
                    <a:pt x="916" y="252"/>
                  </a:lnTo>
                  <a:cubicBezTo>
                    <a:pt x="837" y="93"/>
                    <a:pt x="676" y="1"/>
                    <a:pt x="5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8"/>
            <p:cNvSpPr/>
            <p:nvPr/>
          </p:nvSpPr>
          <p:spPr>
            <a:xfrm>
              <a:off x="3043100" y="4496588"/>
              <a:ext cx="84300" cy="84175"/>
            </a:xfrm>
            <a:custGeom>
              <a:avLst/>
              <a:gdLst/>
              <a:ahLst/>
              <a:cxnLst/>
              <a:rect l="l" t="t" r="r" b="b"/>
              <a:pathLst>
                <a:path w="3372" h="3367" extrusionOk="0">
                  <a:moveTo>
                    <a:pt x="1568" y="1"/>
                  </a:moveTo>
                  <a:cubicBezTo>
                    <a:pt x="898" y="1"/>
                    <a:pt x="311" y="365"/>
                    <a:pt x="1" y="911"/>
                  </a:cubicBezTo>
                  <a:cubicBezTo>
                    <a:pt x="267" y="760"/>
                    <a:pt x="569" y="676"/>
                    <a:pt x="893" y="676"/>
                  </a:cubicBezTo>
                  <a:cubicBezTo>
                    <a:pt x="1888" y="676"/>
                    <a:pt x="2692" y="1480"/>
                    <a:pt x="2692" y="2474"/>
                  </a:cubicBezTo>
                  <a:cubicBezTo>
                    <a:pt x="2692" y="2798"/>
                    <a:pt x="2607" y="3105"/>
                    <a:pt x="2461" y="3367"/>
                  </a:cubicBezTo>
                  <a:cubicBezTo>
                    <a:pt x="3002" y="3056"/>
                    <a:pt x="3371" y="2470"/>
                    <a:pt x="3371" y="1799"/>
                  </a:cubicBezTo>
                  <a:cubicBezTo>
                    <a:pt x="3371" y="805"/>
                    <a:pt x="2563" y="1"/>
                    <a:pt x="1568" y="1"/>
                  </a:cubicBezTo>
                  <a:close/>
                </a:path>
              </a:pathLst>
            </a:custGeom>
            <a:solidFill>
              <a:srgbClr val="4963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8"/>
            <p:cNvSpPr/>
            <p:nvPr/>
          </p:nvSpPr>
          <p:spPr>
            <a:xfrm>
              <a:off x="3163125" y="4597838"/>
              <a:ext cx="42975" cy="43100"/>
            </a:xfrm>
            <a:custGeom>
              <a:avLst/>
              <a:gdLst/>
              <a:ahLst/>
              <a:cxnLst/>
              <a:rect l="l" t="t" r="r" b="b"/>
              <a:pathLst>
                <a:path w="1719" h="1724" extrusionOk="0">
                  <a:moveTo>
                    <a:pt x="822" y="1"/>
                  </a:moveTo>
                  <a:cubicBezTo>
                    <a:pt x="453" y="1"/>
                    <a:pt x="138" y="218"/>
                    <a:pt x="0" y="529"/>
                  </a:cubicBezTo>
                  <a:cubicBezTo>
                    <a:pt x="111" y="480"/>
                    <a:pt x="235" y="454"/>
                    <a:pt x="369" y="454"/>
                  </a:cubicBezTo>
                  <a:cubicBezTo>
                    <a:pt x="866" y="454"/>
                    <a:pt x="1270" y="853"/>
                    <a:pt x="1270" y="1351"/>
                  </a:cubicBezTo>
                  <a:cubicBezTo>
                    <a:pt x="1270" y="1484"/>
                    <a:pt x="1239" y="1608"/>
                    <a:pt x="1190" y="1724"/>
                  </a:cubicBezTo>
                  <a:cubicBezTo>
                    <a:pt x="1501" y="1582"/>
                    <a:pt x="1719" y="1266"/>
                    <a:pt x="1719" y="902"/>
                  </a:cubicBezTo>
                  <a:cubicBezTo>
                    <a:pt x="1719" y="405"/>
                    <a:pt x="1319" y="1"/>
                    <a:pt x="822" y="1"/>
                  </a:cubicBezTo>
                  <a:close/>
                </a:path>
              </a:pathLst>
            </a:custGeom>
            <a:solidFill>
              <a:srgbClr val="4963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8"/>
            <p:cNvSpPr/>
            <p:nvPr/>
          </p:nvSpPr>
          <p:spPr>
            <a:xfrm>
              <a:off x="3018225" y="4642913"/>
              <a:ext cx="52875" cy="52875"/>
            </a:xfrm>
            <a:custGeom>
              <a:avLst/>
              <a:gdLst/>
              <a:ahLst/>
              <a:cxnLst/>
              <a:rect l="l" t="t" r="r" b="b"/>
              <a:pathLst>
                <a:path w="2115" h="2115" extrusionOk="0">
                  <a:moveTo>
                    <a:pt x="987" y="1"/>
                  </a:moveTo>
                  <a:cubicBezTo>
                    <a:pt x="560" y="1"/>
                    <a:pt x="192" y="236"/>
                    <a:pt x="1" y="587"/>
                  </a:cubicBezTo>
                  <a:cubicBezTo>
                    <a:pt x="161" y="498"/>
                    <a:pt x="343" y="449"/>
                    <a:pt x="538" y="449"/>
                  </a:cubicBezTo>
                  <a:cubicBezTo>
                    <a:pt x="1160" y="449"/>
                    <a:pt x="1662" y="955"/>
                    <a:pt x="1662" y="1573"/>
                  </a:cubicBezTo>
                  <a:cubicBezTo>
                    <a:pt x="1662" y="1768"/>
                    <a:pt x="1613" y="1955"/>
                    <a:pt x="1524" y="2114"/>
                  </a:cubicBezTo>
                  <a:cubicBezTo>
                    <a:pt x="1875" y="1923"/>
                    <a:pt x="2115" y="1550"/>
                    <a:pt x="2115" y="1124"/>
                  </a:cubicBezTo>
                  <a:cubicBezTo>
                    <a:pt x="2115" y="502"/>
                    <a:pt x="1608" y="1"/>
                    <a:pt x="987" y="1"/>
                  </a:cubicBezTo>
                  <a:close/>
                </a:path>
              </a:pathLst>
            </a:custGeom>
            <a:solidFill>
              <a:srgbClr val="4963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8"/>
          <p:cNvGrpSpPr/>
          <p:nvPr/>
        </p:nvGrpSpPr>
        <p:grpSpPr>
          <a:xfrm>
            <a:off x="4216725" y="1908709"/>
            <a:ext cx="710550" cy="536350"/>
            <a:chOff x="2056575" y="4377188"/>
            <a:chExt cx="710550" cy="536350"/>
          </a:xfrm>
        </p:grpSpPr>
        <p:sp>
          <p:nvSpPr>
            <p:cNvPr id="1192" name="Google Shape;1192;p48"/>
            <p:cNvSpPr/>
            <p:nvPr/>
          </p:nvSpPr>
          <p:spPr>
            <a:xfrm>
              <a:off x="2159375" y="4689763"/>
              <a:ext cx="504975" cy="223775"/>
            </a:xfrm>
            <a:custGeom>
              <a:avLst/>
              <a:gdLst/>
              <a:ahLst/>
              <a:cxnLst/>
              <a:rect l="l" t="t" r="r" b="b"/>
              <a:pathLst>
                <a:path w="20199" h="8951" extrusionOk="0">
                  <a:moveTo>
                    <a:pt x="1777" y="0"/>
                  </a:moveTo>
                  <a:cubicBezTo>
                    <a:pt x="1795" y="249"/>
                    <a:pt x="1711" y="506"/>
                    <a:pt x="1507" y="702"/>
                  </a:cubicBezTo>
                  <a:lnTo>
                    <a:pt x="294" y="1834"/>
                  </a:lnTo>
                  <a:cubicBezTo>
                    <a:pt x="1" y="2110"/>
                    <a:pt x="200" y="2603"/>
                    <a:pt x="598" y="2603"/>
                  </a:cubicBezTo>
                  <a:cubicBezTo>
                    <a:pt x="603" y="2603"/>
                    <a:pt x="609" y="2602"/>
                    <a:pt x="614" y="2602"/>
                  </a:cubicBezTo>
                  <a:lnTo>
                    <a:pt x="2270" y="2549"/>
                  </a:lnTo>
                  <a:cubicBezTo>
                    <a:pt x="2281" y="2549"/>
                    <a:pt x="2291" y="2548"/>
                    <a:pt x="2302" y="2548"/>
                  </a:cubicBezTo>
                  <a:cubicBezTo>
                    <a:pt x="2942" y="2548"/>
                    <a:pt x="3376" y="3211"/>
                    <a:pt x="3110" y="3801"/>
                  </a:cubicBezTo>
                  <a:lnTo>
                    <a:pt x="2421" y="5311"/>
                  </a:lnTo>
                  <a:cubicBezTo>
                    <a:pt x="2281" y="5621"/>
                    <a:pt x="2524" y="5940"/>
                    <a:pt x="2824" y="5940"/>
                  </a:cubicBezTo>
                  <a:cubicBezTo>
                    <a:pt x="2885" y="5940"/>
                    <a:pt x="2949" y="5927"/>
                    <a:pt x="3012" y="5897"/>
                  </a:cubicBezTo>
                  <a:lnTo>
                    <a:pt x="4522" y="5213"/>
                  </a:lnTo>
                  <a:cubicBezTo>
                    <a:pt x="4643" y="5159"/>
                    <a:pt x="4767" y="5134"/>
                    <a:pt x="4888" y="5134"/>
                  </a:cubicBezTo>
                  <a:cubicBezTo>
                    <a:pt x="5365" y="5134"/>
                    <a:pt x="5792" y="5528"/>
                    <a:pt x="5774" y="6053"/>
                  </a:cubicBezTo>
                  <a:lnTo>
                    <a:pt x="5721" y="7709"/>
                  </a:lnTo>
                  <a:cubicBezTo>
                    <a:pt x="5712" y="7984"/>
                    <a:pt x="5937" y="8169"/>
                    <a:pt x="6170" y="8169"/>
                  </a:cubicBezTo>
                  <a:cubicBezTo>
                    <a:pt x="6283" y="8169"/>
                    <a:pt x="6398" y="8126"/>
                    <a:pt x="6489" y="8029"/>
                  </a:cubicBezTo>
                  <a:lnTo>
                    <a:pt x="7621" y="6817"/>
                  </a:lnTo>
                  <a:cubicBezTo>
                    <a:pt x="7800" y="6626"/>
                    <a:pt x="8034" y="6536"/>
                    <a:pt x="8266" y="6536"/>
                  </a:cubicBezTo>
                  <a:cubicBezTo>
                    <a:pt x="8616" y="6536"/>
                    <a:pt x="8961" y="6741"/>
                    <a:pt x="9100" y="7110"/>
                  </a:cubicBezTo>
                  <a:lnTo>
                    <a:pt x="9682" y="8664"/>
                  </a:lnTo>
                  <a:cubicBezTo>
                    <a:pt x="9755" y="8855"/>
                    <a:pt x="9927" y="8950"/>
                    <a:pt x="10099" y="8950"/>
                  </a:cubicBezTo>
                  <a:cubicBezTo>
                    <a:pt x="10270" y="8950"/>
                    <a:pt x="10441" y="8855"/>
                    <a:pt x="10512" y="8664"/>
                  </a:cubicBezTo>
                  <a:lnTo>
                    <a:pt x="11099" y="7110"/>
                  </a:lnTo>
                  <a:cubicBezTo>
                    <a:pt x="11237" y="6739"/>
                    <a:pt x="11581" y="6535"/>
                    <a:pt x="11931" y="6535"/>
                  </a:cubicBezTo>
                  <a:cubicBezTo>
                    <a:pt x="12163" y="6535"/>
                    <a:pt x="12398" y="6625"/>
                    <a:pt x="12577" y="6817"/>
                  </a:cubicBezTo>
                  <a:lnTo>
                    <a:pt x="13710" y="8029"/>
                  </a:lnTo>
                  <a:cubicBezTo>
                    <a:pt x="13801" y="8126"/>
                    <a:pt x="13916" y="8169"/>
                    <a:pt x="14029" y="8169"/>
                  </a:cubicBezTo>
                  <a:cubicBezTo>
                    <a:pt x="14262" y="8169"/>
                    <a:pt x="14487" y="7984"/>
                    <a:pt x="14478" y="7709"/>
                  </a:cubicBezTo>
                  <a:lnTo>
                    <a:pt x="14425" y="6053"/>
                  </a:lnTo>
                  <a:cubicBezTo>
                    <a:pt x="14407" y="5528"/>
                    <a:pt x="14834" y="5134"/>
                    <a:pt x="15311" y="5134"/>
                  </a:cubicBezTo>
                  <a:cubicBezTo>
                    <a:pt x="15432" y="5134"/>
                    <a:pt x="15556" y="5159"/>
                    <a:pt x="15677" y="5213"/>
                  </a:cubicBezTo>
                  <a:lnTo>
                    <a:pt x="17187" y="5897"/>
                  </a:lnTo>
                  <a:cubicBezTo>
                    <a:pt x="17249" y="5926"/>
                    <a:pt x="17312" y="5938"/>
                    <a:pt x="17373" y="5938"/>
                  </a:cubicBezTo>
                  <a:cubicBezTo>
                    <a:pt x="17674" y="5938"/>
                    <a:pt x="17917" y="5622"/>
                    <a:pt x="17773" y="5311"/>
                  </a:cubicBezTo>
                  <a:lnTo>
                    <a:pt x="17089" y="3801"/>
                  </a:lnTo>
                  <a:cubicBezTo>
                    <a:pt x="16823" y="3211"/>
                    <a:pt x="17257" y="2548"/>
                    <a:pt x="17897" y="2548"/>
                  </a:cubicBezTo>
                  <a:cubicBezTo>
                    <a:pt x="17907" y="2548"/>
                    <a:pt x="17918" y="2549"/>
                    <a:pt x="17929" y="2549"/>
                  </a:cubicBezTo>
                  <a:lnTo>
                    <a:pt x="19585" y="2602"/>
                  </a:lnTo>
                  <a:cubicBezTo>
                    <a:pt x="19590" y="2602"/>
                    <a:pt x="19596" y="2603"/>
                    <a:pt x="19601" y="2603"/>
                  </a:cubicBezTo>
                  <a:cubicBezTo>
                    <a:pt x="19999" y="2603"/>
                    <a:pt x="20198" y="2110"/>
                    <a:pt x="19905" y="1834"/>
                  </a:cubicBezTo>
                  <a:lnTo>
                    <a:pt x="18692" y="702"/>
                  </a:lnTo>
                  <a:cubicBezTo>
                    <a:pt x="18488" y="506"/>
                    <a:pt x="18404" y="249"/>
                    <a:pt x="184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2159375" y="4377188"/>
              <a:ext cx="504975" cy="223775"/>
            </a:xfrm>
            <a:custGeom>
              <a:avLst/>
              <a:gdLst/>
              <a:ahLst/>
              <a:cxnLst/>
              <a:rect l="l" t="t" r="r" b="b"/>
              <a:pathLst>
                <a:path w="20199" h="8951" extrusionOk="0">
                  <a:moveTo>
                    <a:pt x="10099" y="0"/>
                  </a:moveTo>
                  <a:cubicBezTo>
                    <a:pt x="9927" y="0"/>
                    <a:pt x="9755" y="96"/>
                    <a:pt x="9682" y="287"/>
                  </a:cubicBezTo>
                  <a:lnTo>
                    <a:pt x="9100" y="1841"/>
                  </a:lnTo>
                  <a:cubicBezTo>
                    <a:pt x="8962" y="2212"/>
                    <a:pt x="8618" y="2416"/>
                    <a:pt x="8268" y="2416"/>
                  </a:cubicBezTo>
                  <a:cubicBezTo>
                    <a:pt x="8036" y="2416"/>
                    <a:pt x="7801" y="2325"/>
                    <a:pt x="7621" y="2134"/>
                  </a:cubicBezTo>
                  <a:lnTo>
                    <a:pt x="6489" y="922"/>
                  </a:lnTo>
                  <a:cubicBezTo>
                    <a:pt x="6398" y="825"/>
                    <a:pt x="6283" y="781"/>
                    <a:pt x="6170" y="781"/>
                  </a:cubicBezTo>
                  <a:cubicBezTo>
                    <a:pt x="5937" y="781"/>
                    <a:pt x="5712" y="966"/>
                    <a:pt x="5721" y="1241"/>
                  </a:cubicBezTo>
                  <a:lnTo>
                    <a:pt x="5774" y="2898"/>
                  </a:lnTo>
                  <a:cubicBezTo>
                    <a:pt x="5792" y="3422"/>
                    <a:pt x="5365" y="3817"/>
                    <a:pt x="4888" y="3817"/>
                  </a:cubicBezTo>
                  <a:cubicBezTo>
                    <a:pt x="4767" y="3817"/>
                    <a:pt x="4643" y="3792"/>
                    <a:pt x="4522" y="3737"/>
                  </a:cubicBezTo>
                  <a:lnTo>
                    <a:pt x="3012" y="3049"/>
                  </a:lnTo>
                  <a:cubicBezTo>
                    <a:pt x="2950" y="3021"/>
                    <a:pt x="2888" y="3008"/>
                    <a:pt x="2828" y="3008"/>
                  </a:cubicBezTo>
                  <a:cubicBezTo>
                    <a:pt x="2526" y="3008"/>
                    <a:pt x="2281" y="3328"/>
                    <a:pt x="2426" y="3639"/>
                  </a:cubicBezTo>
                  <a:lnTo>
                    <a:pt x="3110" y="5149"/>
                  </a:lnTo>
                  <a:cubicBezTo>
                    <a:pt x="3376" y="5739"/>
                    <a:pt x="2942" y="6402"/>
                    <a:pt x="2302" y="6402"/>
                  </a:cubicBezTo>
                  <a:cubicBezTo>
                    <a:pt x="2291" y="6402"/>
                    <a:pt x="2281" y="6402"/>
                    <a:pt x="2270" y="6401"/>
                  </a:cubicBezTo>
                  <a:lnTo>
                    <a:pt x="614" y="6348"/>
                  </a:lnTo>
                  <a:cubicBezTo>
                    <a:pt x="609" y="6348"/>
                    <a:pt x="603" y="6348"/>
                    <a:pt x="598" y="6348"/>
                  </a:cubicBezTo>
                  <a:cubicBezTo>
                    <a:pt x="200" y="6348"/>
                    <a:pt x="1" y="6840"/>
                    <a:pt x="294" y="7116"/>
                  </a:cubicBezTo>
                  <a:lnTo>
                    <a:pt x="1507" y="8249"/>
                  </a:lnTo>
                  <a:cubicBezTo>
                    <a:pt x="1715" y="8444"/>
                    <a:pt x="1795" y="8702"/>
                    <a:pt x="1777" y="8950"/>
                  </a:cubicBezTo>
                  <a:lnTo>
                    <a:pt x="18421" y="8950"/>
                  </a:lnTo>
                  <a:cubicBezTo>
                    <a:pt x="18404" y="8702"/>
                    <a:pt x="18488" y="8444"/>
                    <a:pt x="18692" y="8249"/>
                  </a:cubicBezTo>
                  <a:lnTo>
                    <a:pt x="19905" y="7116"/>
                  </a:lnTo>
                  <a:cubicBezTo>
                    <a:pt x="20198" y="6840"/>
                    <a:pt x="19999" y="6348"/>
                    <a:pt x="19601" y="6348"/>
                  </a:cubicBezTo>
                  <a:cubicBezTo>
                    <a:pt x="19596" y="6348"/>
                    <a:pt x="19590" y="6348"/>
                    <a:pt x="19585" y="6348"/>
                  </a:cubicBezTo>
                  <a:lnTo>
                    <a:pt x="17929" y="6401"/>
                  </a:lnTo>
                  <a:cubicBezTo>
                    <a:pt x="17918" y="6402"/>
                    <a:pt x="17907" y="6402"/>
                    <a:pt x="17897" y="6402"/>
                  </a:cubicBezTo>
                  <a:cubicBezTo>
                    <a:pt x="17257" y="6402"/>
                    <a:pt x="16823" y="5739"/>
                    <a:pt x="17089" y="5149"/>
                  </a:cubicBezTo>
                  <a:lnTo>
                    <a:pt x="17778" y="3639"/>
                  </a:lnTo>
                  <a:cubicBezTo>
                    <a:pt x="17918" y="3328"/>
                    <a:pt x="17673" y="3008"/>
                    <a:pt x="17371" y="3008"/>
                  </a:cubicBezTo>
                  <a:cubicBezTo>
                    <a:pt x="17311" y="3008"/>
                    <a:pt x="17249" y="3021"/>
                    <a:pt x="17187" y="3049"/>
                  </a:cubicBezTo>
                  <a:lnTo>
                    <a:pt x="15677" y="3737"/>
                  </a:lnTo>
                  <a:cubicBezTo>
                    <a:pt x="15556" y="3792"/>
                    <a:pt x="15432" y="3817"/>
                    <a:pt x="15311" y="3817"/>
                  </a:cubicBezTo>
                  <a:cubicBezTo>
                    <a:pt x="14834" y="3817"/>
                    <a:pt x="14407" y="3422"/>
                    <a:pt x="14425" y="2898"/>
                  </a:cubicBezTo>
                  <a:lnTo>
                    <a:pt x="14478" y="1241"/>
                  </a:lnTo>
                  <a:cubicBezTo>
                    <a:pt x="14487" y="966"/>
                    <a:pt x="14262" y="781"/>
                    <a:pt x="14029" y="781"/>
                  </a:cubicBezTo>
                  <a:cubicBezTo>
                    <a:pt x="13916" y="781"/>
                    <a:pt x="13801" y="825"/>
                    <a:pt x="13710" y="922"/>
                  </a:cubicBezTo>
                  <a:lnTo>
                    <a:pt x="12577" y="2134"/>
                  </a:lnTo>
                  <a:cubicBezTo>
                    <a:pt x="12399" y="2325"/>
                    <a:pt x="12165" y="2414"/>
                    <a:pt x="11933" y="2414"/>
                  </a:cubicBezTo>
                  <a:cubicBezTo>
                    <a:pt x="11583" y="2414"/>
                    <a:pt x="11238" y="2210"/>
                    <a:pt x="11099" y="1841"/>
                  </a:cubicBezTo>
                  <a:lnTo>
                    <a:pt x="10517" y="287"/>
                  </a:lnTo>
                  <a:cubicBezTo>
                    <a:pt x="10444" y="96"/>
                    <a:pt x="10272" y="0"/>
                    <a:pt x="100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2251525" y="4478813"/>
              <a:ext cx="320650" cy="122150"/>
            </a:xfrm>
            <a:custGeom>
              <a:avLst/>
              <a:gdLst/>
              <a:ahLst/>
              <a:cxnLst/>
              <a:rect l="l" t="t" r="r" b="b"/>
              <a:pathLst>
                <a:path w="12826" h="4886" extrusionOk="0">
                  <a:moveTo>
                    <a:pt x="6413" y="1"/>
                  </a:moveTo>
                  <a:cubicBezTo>
                    <a:pt x="3349" y="1"/>
                    <a:pt x="778" y="2070"/>
                    <a:pt x="1" y="4885"/>
                  </a:cubicBezTo>
                  <a:lnTo>
                    <a:pt x="12826" y="4885"/>
                  </a:lnTo>
                  <a:cubicBezTo>
                    <a:pt x="12049" y="2070"/>
                    <a:pt x="9478" y="1"/>
                    <a:pt x="6413" y="1"/>
                  </a:cubicBezTo>
                  <a:close/>
                </a:path>
              </a:pathLst>
            </a:custGeom>
            <a:solidFill>
              <a:srgbClr val="FFF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2251525" y="4689763"/>
              <a:ext cx="320650" cy="122125"/>
            </a:xfrm>
            <a:custGeom>
              <a:avLst/>
              <a:gdLst/>
              <a:ahLst/>
              <a:cxnLst/>
              <a:rect l="l" t="t" r="r" b="b"/>
              <a:pathLst>
                <a:path w="12826" h="4885" extrusionOk="0">
                  <a:moveTo>
                    <a:pt x="1" y="0"/>
                  </a:moveTo>
                  <a:cubicBezTo>
                    <a:pt x="778" y="2815"/>
                    <a:pt x="3349" y="4885"/>
                    <a:pt x="6413" y="4885"/>
                  </a:cubicBezTo>
                  <a:cubicBezTo>
                    <a:pt x="9478" y="4885"/>
                    <a:pt x="12049" y="2815"/>
                    <a:pt x="12826" y="0"/>
                  </a:cubicBezTo>
                  <a:close/>
                </a:path>
              </a:pathLst>
            </a:custGeom>
            <a:solidFill>
              <a:srgbClr val="FFF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2298500" y="4689763"/>
              <a:ext cx="238825" cy="84175"/>
            </a:xfrm>
            <a:custGeom>
              <a:avLst/>
              <a:gdLst/>
              <a:ahLst/>
              <a:cxnLst/>
              <a:rect l="l" t="t" r="r" b="b"/>
              <a:pathLst>
                <a:path w="9553" h="3367" extrusionOk="0">
                  <a:moveTo>
                    <a:pt x="0" y="0"/>
                  </a:moveTo>
                  <a:cubicBezTo>
                    <a:pt x="733" y="2069"/>
                    <a:pt x="2216" y="3366"/>
                    <a:pt x="4534" y="3366"/>
                  </a:cubicBezTo>
                  <a:cubicBezTo>
                    <a:pt x="6275" y="3366"/>
                    <a:pt x="7816" y="2718"/>
                    <a:pt x="8789" y="1425"/>
                  </a:cubicBezTo>
                  <a:cubicBezTo>
                    <a:pt x="9108" y="999"/>
                    <a:pt x="9370" y="515"/>
                    <a:pt x="9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2286400" y="4689763"/>
              <a:ext cx="231825" cy="88825"/>
            </a:xfrm>
            <a:custGeom>
              <a:avLst/>
              <a:gdLst/>
              <a:ahLst/>
              <a:cxnLst/>
              <a:rect l="l" t="t" r="r" b="b"/>
              <a:pathLst>
                <a:path w="9273" h="3553" extrusionOk="0">
                  <a:moveTo>
                    <a:pt x="0" y="0"/>
                  </a:moveTo>
                  <a:cubicBezTo>
                    <a:pt x="733" y="2069"/>
                    <a:pt x="2700" y="3553"/>
                    <a:pt x="5018" y="3553"/>
                  </a:cubicBezTo>
                  <a:cubicBezTo>
                    <a:pt x="6759" y="3553"/>
                    <a:pt x="8300" y="2718"/>
                    <a:pt x="9273" y="1425"/>
                  </a:cubicBezTo>
                  <a:lnTo>
                    <a:pt x="9273" y="1425"/>
                  </a:lnTo>
                  <a:cubicBezTo>
                    <a:pt x="8380" y="2105"/>
                    <a:pt x="7270" y="2509"/>
                    <a:pt x="6062" y="2509"/>
                  </a:cubicBezTo>
                  <a:cubicBezTo>
                    <a:pt x="4157" y="2509"/>
                    <a:pt x="2487" y="1505"/>
                    <a:pt x="1546" y="0"/>
                  </a:cubicBezTo>
                  <a:close/>
                </a:path>
              </a:pathLst>
            </a:custGeom>
            <a:solidFill>
              <a:srgbClr val="4B6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2293950" y="4512113"/>
              <a:ext cx="243375" cy="88850"/>
            </a:xfrm>
            <a:custGeom>
              <a:avLst/>
              <a:gdLst/>
              <a:ahLst/>
              <a:cxnLst/>
              <a:rect l="l" t="t" r="r" b="b"/>
              <a:pathLst>
                <a:path w="9735" h="3554" extrusionOk="0">
                  <a:moveTo>
                    <a:pt x="4716" y="1"/>
                  </a:moveTo>
                  <a:cubicBezTo>
                    <a:pt x="4263" y="1"/>
                    <a:pt x="3824" y="59"/>
                    <a:pt x="3406" y="165"/>
                  </a:cubicBezTo>
                  <a:cubicBezTo>
                    <a:pt x="1675" y="605"/>
                    <a:pt x="587" y="1888"/>
                    <a:pt x="0" y="3553"/>
                  </a:cubicBezTo>
                  <a:lnTo>
                    <a:pt x="9735" y="3553"/>
                  </a:lnTo>
                  <a:cubicBezTo>
                    <a:pt x="9002" y="1484"/>
                    <a:pt x="7035" y="1"/>
                    <a:pt x="4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2286400" y="4516238"/>
              <a:ext cx="92725" cy="84725"/>
            </a:xfrm>
            <a:custGeom>
              <a:avLst/>
              <a:gdLst/>
              <a:ahLst/>
              <a:cxnLst/>
              <a:rect l="l" t="t" r="r" b="b"/>
              <a:pathLst>
                <a:path w="3709" h="3389" extrusionOk="0">
                  <a:moveTo>
                    <a:pt x="3708" y="0"/>
                  </a:moveTo>
                  <a:cubicBezTo>
                    <a:pt x="1977" y="440"/>
                    <a:pt x="587" y="1723"/>
                    <a:pt x="0" y="3388"/>
                  </a:cubicBezTo>
                  <a:lnTo>
                    <a:pt x="1155" y="2944"/>
                  </a:lnTo>
                  <a:cubicBezTo>
                    <a:pt x="1608" y="1670"/>
                    <a:pt x="2527" y="617"/>
                    <a:pt x="3708" y="0"/>
                  </a:cubicBezTo>
                  <a:close/>
                </a:path>
              </a:pathLst>
            </a:custGeom>
            <a:solidFill>
              <a:srgbClr val="4B6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2056575" y="4634238"/>
              <a:ext cx="710550" cy="22225"/>
            </a:xfrm>
            <a:custGeom>
              <a:avLst/>
              <a:gdLst/>
              <a:ahLst/>
              <a:cxnLst/>
              <a:rect l="l" t="t" r="r" b="b"/>
              <a:pathLst>
                <a:path w="28422" h="889" extrusionOk="0">
                  <a:moveTo>
                    <a:pt x="445" y="1"/>
                  </a:moveTo>
                  <a:cubicBezTo>
                    <a:pt x="201" y="1"/>
                    <a:pt x="1" y="200"/>
                    <a:pt x="1" y="445"/>
                  </a:cubicBezTo>
                  <a:cubicBezTo>
                    <a:pt x="1" y="689"/>
                    <a:pt x="201" y="889"/>
                    <a:pt x="445" y="889"/>
                  </a:cubicBezTo>
                  <a:lnTo>
                    <a:pt x="27978" y="889"/>
                  </a:lnTo>
                  <a:cubicBezTo>
                    <a:pt x="28222" y="889"/>
                    <a:pt x="28422" y="689"/>
                    <a:pt x="28422" y="445"/>
                  </a:cubicBezTo>
                  <a:cubicBezTo>
                    <a:pt x="28422" y="200"/>
                    <a:pt x="28222" y="1"/>
                    <a:pt x="279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2112100" y="4589838"/>
              <a:ext cx="599525" cy="22225"/>
            </a:xfrm>
            <a:custGeom>
              <a:avLst/>
              <a:gdLst/>
              <a:ahLst/>
              <a:cxnLst/>
              <a:rect l="l" t="t" r="r" b="b"/>
              <a:pathLst>
                <a:path w="23981" h="889" extrusionOk="0">
                  <a:moveTo>
                    <a:pt x="444" y="0"/>
                  </a:moveTo>
                  <a:cubicBezTo>
                    <a:pt x="200" y="0"/>
                    <a:pt x="0" y="200"/>
                    <a:pt x="0" y="444"/>
                  </a:cubicBezTo>
                  <a:cubicBezTo>
                    <a:pt x="0" y="689"/>
                    <a:pt x="200" y="888"/>
                    <a:pt x="444" y="888"/>
                  </a:cubicBezTo>
                  <a:lnTo>
                    <a:pt x="23536" y="888"/>
                  </a:lnTo>
                  <a:cubicBezTo>
                    <a:pt x="23781" y="888"/>
                    <a:pt x="23981" y="689"/>
                    <a:pt x="23981" y="444"/>
                  </a:cubicBezTo>
                  <a:cubicBezTo>
                    <a:pt x="23981" y="200"/>
                    <a:pt x="23781" y="0"/>
                    <a:pt x="23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2112100" y="4678638"/>
              <a:ext cx="599525" cy="22250"/>
            </a:xfrm>
            <a:custGeom>
              <a:avLst/>
              <a:gdLst/>
              <a:ahLst/>
              <a:cxnLst/>
              <a:rect l="l" t="t" r="r" b="b"/>
              <a:pathLst>
                <a:path w="23981" h="890" extrusionOk="0">
                  <a:moveTo>
                    <a:pt x="444" y="1"/>
                  </a:moveTo>
                  <a:cubicBezTo>
                    <a:pt x="200" y="1"/>
                    <a:pt x="0" y="201"/>
                    <a:pt x="0" y="445"/>
                  </a:cubicBezTo>
                  <a:cubicBezTo>
                    <a:pt x="0" y="689"/>
                    <a:pt x="200" y="889"/>
                    <a:pt x="444" y="889"/>
                  </a:cubicBezTo>
                  <a:lnTo>
                    <a:pt x="23536" y="889"/>
                  </a:lnTo>
                  <a:cubicBezTo>
                    <a:pt x="23781" y="889"/>
                    <a:pt x="23981" y="689"/>
                    <a:pt x="23981" y="445"/>
                  </a:cubicBezTo>
                  <a:cubicBezTo>
                    <a:pt x="23981" y="201"/>
                    <a:pt x="23781" y="1"/>
                    <a:pt x="23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2400750" y="4456613"/>
              <a:ext cx="22225" cy="111050"/>
            </a:xfrm>
            <a:custGeom>
              <a:avLst/>
              <a:gdLst/>
              <a:ahLst/>
              <a:cxnLst/>
              <a:rect l="l" t="t" r="r" b="b"/>
              <a:pathLst>
                <a:path w="889" h="4442" extrusionOk="0">
                  <a:moveTo>
                    <a:pt x="444" y="0"/>
                  </a:moveTo>
                  <a:cubicBezTo>
                    <a:pt x="200" y="0"/>
                    <a:pt x="0" y="200"/>
                    <a:pt x="0" y="445"/>
                  </a:cubicBezTo>
                  <a:lnTo>
                    <a:pt x="0" y="3997"/>
                  </a:lnTo>
                  <a:cubicBezTo>
                    <a:pt x="0" y="4241"/>
                    <a:pt x="200" y="4441"/>
                    <a:pt x="444" y="4441"/>
                  </a:cubicBezTo>
                  <a:cubicBezTo>
                    <a:pt x="689" y="4441"/>
                    <a:pt x="889" y="4241"/>
                    <a:pt x="889" y="3997"/>
                  </a:cubicBezTo>
                  <a:lnTo>
                    <a:pt x="889" y="445"/>
                  </a:lnTo>
                  <a:cubicBezTo>
                    <a:pt x="889" y="200"/>
                    <a:pt x="689" y="0"/>
                    <a:pt x="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2332575" y="4489938"/>
              <a:ext cx="53100" cy="77725"/>
            </a:xfrm>
            <a:custGeom>
              <a:avLst/>
              <a:gdLst/>
              <a:ahLst/>
              <a:cxnLst/>
              <a:rect l="l" t="t" r="r" b="b"/>
              <a:pathLst>
                <a:path w="2124" h="3109" extrusionOk="0">
                  <a:moveTo>
                    <a:pt x="509" y="1"/>
                  </a:moveTo>
                  <a:cubicBezTo>
                    <a:pt x="441" y="1"/>
                    <a:pt x="372" y="16"/>
                    <a:pt x="307" y="49"/>
                  </a:cubicBezTo>
                  <a:cubicBezTo>
                    <a:pt x="90" y="155"/>
                    <a:pt x="1" y="422"/>
                    <a:pt x="112" y="644"/>
                  </a:cubicBezTo>
                  <a:lnTo>
                    <a:pt x="1222" y="2864"/>
                  </a:lnTo>
                  <a:cubicBezTo>
                    <a:pt x="1297" y="3019"/>
                    <a:pt x="1453" y="3108"/>
                    <a:pt x="1617" y="3108"/>
                  </a:cubicBezTo>
                  <a:cubicBezTo>
                    <a:pt x="1684" y="3108"/>
                    <a:pt x="1750" y="3090"/>
                    <a:pt x="1817" y="3059"/>
                  </a:cubicBezTo>
                  <a:cubicBezTo>
                    <a:pt x="2035" y="2953"/>
                    <a:pt x="2123" y="2686"/>
                    <a:pt x="2017" y="2464"/>
                  </a:cubicBezTo>
                  <a:lnTo>
                    <a:pt x="907" y="244"/>
                  </a:lnTo>
                  <a:cubicBezTo>
                    <a:pt x="828" y="90"/>
                    <a:pt x="672" y="1"/>
                    <a:pt x="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2438050" y="4489938"/>
              <a:ext cx="53100" cy="77725"/>
            </a:xfrm>
            <a:custGeom>
              <a:avLst/>
              <a:gdLst/>
              <a:ahLst/>
              <a:cxnLst/>
              <a:rect l="l" t="t" r="r" b="b"/>
              <a:pathLst>
                <a:path w="2124" h="3109" extrusionOk="0">
                  <a:moveTo>
                    <a:pt x="1615" y="1"/>
                  </a:moveTo>
                  <a:cubicBezTo>
                    <a:pt x="1452" y="1"/>
                    <a:pt x="1297" y="90"/>
                    <a:pt x="1222" y="244"/>
                  </a:cubicBezTo>
                  <a:lnTo>
                    <a:pt x="111" y="2464"/>
                  </a:lnTo>
                  <a:cubicBezTo>
                    <a:pt x="0" y="2686"/>
                    <a:pt x="89" y="2953"/>
                    <a:pt x="307" y="3059"/>
                  </a:cubicBezTo>
                  <a:cubicBezTo>
                    <a:pt x="373" y="3090"/>
                    <a:pt x="440" y="3108"/>
                    <a:pt x="507" y="3108"/>
                  </a:cubicBezTo>
                  <a:cubicBezTo>
                    <a:pt x="671" y="3108"/>
                    <a:pt x="826" y="3019"/>
                    <a:pt x="902" y="2864"/>
                  </a:cubicBezTo>
                  <a:lnTo>
                    <a:pt x="2012" y="644"/>
                  </a:lnTo>
                  <a:cubicBezTo>
                    <a:pt x="2123" y="422"/>
                    <a:pt x="2034" y="155"/>
                    <a:pt x="1817" y="49"/>
                  </a:cubicBezTo>
                  <a:cubicBezTo>
                    <a:pt x="1752" y="16"/>
                    <a:pt x="1683" y="1"/>
                    <a:pt x="1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2400750" y="4723063"/>
              <a:ext cx="22225" cy="111025"/>
            </a:xfrm>
            <a:custGeom>
              <a:avLst/>
              <a:gdLst/>
              <a:ahLst/>
              <a:cxnLst/>
              <a:rect l="l" t="t" r="r" b="b"/>
              <a:pathLst>
                <a:path w="889" h="4441" extrusionOk="0">
                  <a:moveTo>
                    <a:pt x="444" y="0"/>
                  </a:moveTo>
                  <a:cubicBezTo>
                    <a:pt x="200" y="0"/>
                    <a:pt x="0" y="200"/>
                    <a:pt x="0" y="444"/>
                  </a:cubicBezTo>
                  <a:lnTo>
                    <a:pt x="0" y="3997"/>
                  </a:lnTo>
                  <a:cubicBezTo>
                    <a:pt x="0" y="4241"/>
                    <a:pt x="200" y="4441"/>
                    <a:pt x="444" y="4441"/>
                  </a:cubicBezTo>
                  <a:cubicBezTo>
                    <a:pt x="689" y="4441"/>
                    <a:pt x="889" y="4241"/>
                    <a:pt x="889" y="3997"/>
                  </a:cubicBezTo>
                  <a:lnTo>
                    <a:pt x="889" y="444"/>
                  </a:lnTo>
                  <a:cubicBezTo>
                    <a:pt x="889" y="200"/>
                    <a:pt x="689" y="0"/>
                    <a:pt x="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2438050" y="4723088"/>
              <a:ext cx="53100" cy="77700"/>
            </a:xfrm>
            <a:custGeom>
              <a:avLst/>
              <a:gdLst/>
              <a:ahLst/>
              <a:cxnLst/>
              <a:rect l="l" t="t" r="r" b="b"/>
              <a:pathLst>
                <a:path w="2124" h="3108" extrusionOk="0">
                  <a:moveTo>
                    <a:pt x="508" y="0"/>
                  </a:moveTo>
                  <a:cubicBezTo>
                    <a:pt x="441" y="0"/>
                    <a:pt x="372" y="16"/>
                    <a:pt x="307" y="48"/>
                  </a:cubicBezTo>
                  <a:cubicBezTo>
                    <a:pt x="89" y="155"/>
                    <a:pt x="0" y="421"/>
                    <a:pt x="111" y="643"/>
                  </a:cubicBezTo>
                  <a:lnTo>
                    <a:pt x="1222" y="2864"/>
                  </a:lnTo>
                  <a:cubicBezTo>
                    <a:pt x="1297" y="3019"/>
                    <a:pt x="1453" y="3108"/>
                    <a:pt x="1617" y="3108"/>
                  </a:cubicBezTo>
                  <a:cubicBezTo>
                    <a:pt x="1684" y="3108"/>
                    <a:pt x="1750" y="3090"/>
                    <a:pt x="1817" y="3059"/>
                  </a:cubicBezTo>
                  <a:cubicBezTo>
                    <a:pt x="2034" y="2952"/>
                    <a:pt x="2123" y="2686"/>
                    <a:pt x="2017" y="2464"/>
                  </a:cubicBezTo>
                  <a:lnTo>
                    <a:pt x="906" y="243"/>
                  </a:lnTo>
                  <a:cubicBezTo>
                    <a:pt x="828" y="90"/>
                    <a:pt x="672" y="0"/>
                    <a:pt x="5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2332575" y="4723088"/>
              <a:ext cx="53100" cy="77700"/>
            </a:xfrm>
            <a:custGeom>
              <a:avLst/>
              <a:gdLst/>
              <a:ahLst/>
              <a:cxnLst/>
              <a:rect l="l" t="t" r="r" b="b"/>
              <a:pathLst>
                <a:path w="2124" h="3108" extrusionOk="0">
                  <a:moveTo>
                    <a:pt x="1616" y="0"/>
                  </a:moveTo>
                  <a:cubicBezTo>
                    <a:pt x="1453" y="0"/>
                    <a:pt x="1297" y="90"/>
                    <a:pt x="1222" y="243"/>
                  </a:cubicBezTo>
                  <a:lnTo>
                    <a:pt x="112" y="2464"/>
                  </a:lnTo>
                  <a:cubicBezTo>
                    <a:pt x="1" y="2686"/>
                    <a:pt x="90" y="2952"/>
                    <a:pt x="307" y="3059"/>
                  </a:cubicBezTo>
                  <a:cubicBezTo>
                    <a:pt x="374" y="3090"/>
                    <a:pt x="440" y="3108"/>
                    <a:pt x="507" y="3108"/>
                  </a:cubicBezTo>
                  <a:cubicBezTo>
                    <a:pt x="671" y="3108"/>
                    <a:pt x="827" y="3019"/>
                    <a:pt x="902" y="2864"/>
                  </a:cubicBezTo>
                  <a:lnTo>
                    <a:pt x="2012" y="643"/>
                  </a:lnTo>
                  <a:cubicBezTo>
                    <a:pt x="2123" y="421"/>
                    <a:pt x="2035" y="155"/>
                    <a:pt x="1817" y="48"/>
                  </a:cubicBezTo>
                  <a:cubicBezTo>
                    <a:pt x="1752" y="16"/>
                    <a:pt x="1683" y="0"/>
                    <a:pt x="1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2300825" y="4634238"/>
              <a:ext cx="222075" cy="22225"/>
            </a:xfrm>
            <a:custGeom>
              <a:avLst/>
              <a:gdLst/>
              <a:ahLst/>
              <a:cxnLst/>
              <a:rect l="l" t="t" r="r" b="b"/>
              <a:pathLst>
                <a:path w="8883" h="889" extrusionOk="0">
                  <a:moveTo>
                    <a:pt x="445" y="1"/>
                  </a:moveTo>
                  <a:cubicBezTo>
                    <a:pt x="201" y="1"/>
                    <a:pt x="1" y="200"/>
                    <a:pt x="1" y="445"/>
                  </a:cubicBezTo>
                  <a:cubicBezTo>
                    <a:pt x="1" y="689"/>
                    <a:pt x="201" y="889"/>
                    <a:pt x="445" y="889"/>
                  </a:cubicBezTo>
                  <a:lnTo>
                    <a:pt x="8438" y="889"/>
                  </a:lnTo>
                  <a:cubicBezTo>
                    <a:pt x="8682" y="889"/>
                    <a:pt x="8882" y="689"/>
                    <a:pt x="8882" y="445"/>
                  </a:cubicBezTo>
                  <a:cubicBezTo>
                    <a:pt x="8882" y="200"/>
                    <a:pt x="8682" y="1"/>
                    <a:pt x="8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210;p48"/>
          <p:cNvGrpSpPr/>
          <p:nvPr/>
        </p:nvGrpSpPr>
        <p:grpSpPr>
          <a:xfrm>
            <a:off x="1598813" y="1910550"/>
            <a:ext cx="618867" cy="588426"/>
            <a:chOff x="3709850" y="4293463"/>
            <a:chExt cx="618867" cy="588426"/>
          </a:xfrm>
        </p:grpSpPr>
        <p:sp>
          <p:nvSpPr>
            <p:cNvPr id="1211" name="Google Shape;1211;p48"/>
            <p:cNvSpPr/>
            <p:nvPr/>
          </p:nvSpPr>
          <p:spPr>
            <a:xfrm>
              <a:off x="3722610" y="4293463"/>
              <a:ext cx="606107" cy="584267"/>
            </a:xfrm>
            <a:custGeom>
              <a:avLst/>
              <a:gdLst/>
              <a:ahLst/>
              <a:cxnLst/>
              <a:rect l="l" t="t" r="r" b="b"/>
              <a:pathLst>
                <a:path w="27835" h="26832" extrusionOk="0">
                  <a:moveTo>
                    <a:pt x="9823" y="0"/>
                  </a:moveTo>
                  <a:cubicBezTo>
                    <a:pt x="9552" y="0"/>
                    <a:pt x="9290" y="45"/>
                    <a:pt x="9046" y="134"/>
                  </a:cubicBezTo>
                  <a:lnTo>
                    <a:pt x="7963" y="1524"/>
                  </a:lnTo>
                  <a:lnTo>
                    <a:pt x="5764" y="8558"/>
                  </a:lnTo>
                  <a:cubicBezTo>
                    <a:pt x="5409" y="9712"/>
                    <a:pt x="4090" y="11071"/>
                    <a:pt x="2878" y="11071"/>
                  </a:cubicBezTo>
                  <a:lnTo>
                    <a:pt x="1710" y="11071"/>
                  </a:lnTo>
                  <a:cubicBezTo>
                    <a:pt x="444" y="11071"/>
                    <a:pt x="0" y="11569"/>
                    <a:pt x="0" y="12834"/>
                  </a:cubicBezTo>
                  <a:lnTo>
                    <a:pt x="0" y="15219"/>
                  </a:lnTo>
                  <a:cubicBezTo>
                    <a:pt x="0" y="16920"/>
                    <a:pt x="822" y="18554"/>
                    <a:pt x="2025" y="19757"/>
                  </a:cubicBezTo>
                  <a:lnTo>
                    <a:pt x="4996" y="22786"/>
                  </a:lnTo>
                  <a:cubicBezTo>
                    <a:pt x="5360" y="23150"/>
                    <a:pt x="5736" y="23336"/>
                    <a:pt x="6111" y="23336"/>
                  </a:cubicBezTo>
                  <a:cubicBezTo>
                    <a:pt x="6473" y="23336"/>
                    <a:pt x="6835" y="23163"/>
                    <a:pt x="7185" y="22813"/>
                  </a:cubicBezTo>
                  <a:lnTo>
                    <a:pt x="8567" y="22035"/>
                  </a:lnTo>
                  <a:cubicBezTo>
                    <a:pt x="9015" y="21589"/>
                    <a:pt x="9602" y="21366"/>
                    <a:pt x="10189" y="21366"/>
                  </a:cubicBezTo>
                  <a:cubicBezTo>
                    <a:pt x="10776" y="21366"/>
                    <a:pt x="11362" y="21589"/>
                    <a:pt x="11808" y="22035"/>
                  </a:cubicBezTo>
                  <a:lnTo>
                    <a:pt x="15383" y="25588"/>
                  </a:lnTo>
                  <a:cubicBezTo>
                    <a:pt x="16150" y="26355"/>
                    <a:pt x="17050" y="26831"/>
                    <a:pt x="17926" y="26831"/>
                  </a:cubicBezTo>
                  <a:cubicBezTo>
                    <a:pt x="18546" y="26831"/>
                    <a:pt x="19154" y="26593"/>
                    <a:pt x="19695" y="26050"/>
                  </a:cubicBezTo>
                  <a:lnTo>
                    <a:pt x="20916" y="24829"/>
                  </a:lnTo>
                  <a:cubicBezTo>
                    <a:pt x="21479" y="24266"/>
                    <a:pt x="22411" y="23891"/>
                    <a:pt x="23265" y="23891"/>
                  </a:cubicBezTo>
                  <a:cubicBezTo>
                    <a:pt x="23818" y="23891"/>
                    <a:pt x="24339" y="24049"/>
                    <a:pt x="24704" y="24416"/>
                  </a:cubicBezTo>
                  <a:cubicBezTo>
                    <a:pt x="25161" y="24869"/>
                    <a:pt x="25654" y="25203"/>
                    <a:pt x="26137" y="25203"/>
                  </a:cubicBezTo>
                  <a:cubicBezTo>
                    <a:pt x="26415" y="25203"/>
                    <a:pt x="26690" y="25092"/>
                    <a:pt x="26951" y="24829"/>
                  </a:cubicBezTo>
                  <a:cubicBezTo>
                    <a:pt x="27071" y="24713"/>
                    <a:pt x="27595" y="24438"/>
                    <a:pt x="27595" y="24438"/>
                  </a:cubicBezTo>
                  <a:cubicBezTo>
                    <a:pt x="27751" y="24167"/>
                    <a:pt x="27835" y="23856"/>
                    <a:pt x="27835" y="23536"/>
                  </a:cubicBezTo>
                  <a:lnTo>
                    <a:pt x="27835" y="16409"/>
                  </a:lnTo>
                  <a:cubicBezTo>
                    <a:pt x="27835" y="14708"/>
                    <a:pt x="27160" y="13074"/>
                    <a:pt x="25957" y="11871"/>
                  </a:cubicBezTo>
                  <a:lnTo>
                    <a:pt x="23923" y="9837"/>
                  </a:lnTo>
                  <a:cubicBezTo>
                    <a:pt x="23492" y="9406"/>
                    <a:pt x="23252" y="8824"/>
                    <a:pt x="23252" y="8216"/>
                  </a:cubicBezTo>
                  <a:lnTo>
                    <a:pt x="23252" y="6897"/>
                  </a:lnTo>
                  <a:cubicBezTo>
                    <a:pt x="23252" y="5485"/>
                    <a:pt x="22439" y="4197"/>
                    <a:pt x="21161" y="3589"/>
                  </a:cubicBezTo>
                  <a:lnTo>
                    <a:pt x="15592" y="933"/>
                  </a:lnTo>
                  <a:cubicBezTo>
                    <a:pt x="14295" y="320"/>
                    <a:pt x="12883" y="0"/>
                    <a:pt x="114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3709850" y="4296358"/>
              <a:ext cx="613663" cy="585530"/>
            </a:xfrm>
            <a:custGeom>
              <a:avLst/>
              <a:gdLst/>
              <a:ahLst/>
              <a:cxnLst/>
              <a:rect l="l" t="t" r="r" b="b"/>
              <a:pathLst>
                <a:path w="28182" h="26890" extrusionOk="0">
                  <a:moveTo>
                    <a:pt x="9632" y="1"/>
                  </a:moveTo>
                  <a:lnTo>
                    <a:pt x="9632" y="1"/>
                  </a:lnTo>
                  <a:cubicBezTo>
                    <a:pt x="8966" y="240"/>
                    <a:pt x="8433" y="769"/>
                    <a:pt x="8216" y="1479"/>
                  </a:cubicBezTo>
                  <a:lnTo>
                    <a:pt x="6097" y="8447"/>
                  </a:lnTo>
                  <a:cubicBezTo>
                    <a:pt x="5742" y="9606"/>
                    <a:pt x="4676" y="10396"/>
                    <a:pt x="3464" y="10396"/>
                  </a:cubicBezTo>
                  <a:lnTo>
                    <a:pt x="2292" y="10396"/>
                  </a:lnTo>
                  <a:cubicBezTo>
                    <a:pt x="1026" y="10396"/>
                    <a:pt x="0" y="11422"/>
                    <a:pt x="0" y="12688"/>
                  </a:cubicBezTo>
                  <a:lnTo>
                    <a:pt x="0" y="15073"/>
                  </a:lnTo>
                  <a:cubicBezTo>
                    <a:pt x="0" y="16773"/>
                    <a:pt x="680" y="18408"/>
                    <a:pt x="1879" y="19611"/>
                  </a:cubicBezTo>
                  <a:lnTo>
                    <a:pt x="5582" y="23310"/>
                  </a:lnTo>
                  <a:cubicBezTo>
                    <a:pt x="5937" y="23670"/>
                    <a:pt x="6408" y="23847"/>
                    <a:pt x="6879" y="23847"/>
                  </a:cubicBezTo>
                  <a:cubicBezTo>
                    <a:pt x="7345" y="23847"/>
                    <a:pt x="7816" y="23670"/>
                    <a:pt x="8176" y="23310"/>
                  </a:cubicBezTo>
                  <a:lnTo>
                    <a:pt x="9153" y="22329"/>
                  </a:lnTo>
                  <a:cubicBezTo>
                    <a:pt x="9601" y="21885"/>
                    <a:pt x="10187" y="21658"/>
                    <a:pt x="10773" y="21658"/>
                  </a:cubicBezTo>
                  <a:cubicBezTo>
                    <a:pt x="11360" y="21658"/>
                    <a:pt x="11946" y="21885"/>
                    <a:pt x="12394" y="22329"/>
                  </a:cubicBezTo>
                  <a:lnTo>
                    <a:pt x="15969" y="25908"/>
                  </a:lnTo>
                  <a:cubicBezTo>
                    <a:pt x="16622" y="26561"/>
                    <a:pt x="17479" y="26889"/>
                    <a:pt x="18336" y="26889"/>
                  </a:cubicBezTo>
                  <a:cubicBezTo>
                    <a:pt x="19193" y="26889"/>
                    <a:pt x="20050" y="26561"/>
                    <a:pt x="20707" y="25908"/>
                  </a:cubicBezTo>
                  <a:lnTo>
                    <a:pt x="21929" y="24687"/>
                  </a:lnTo>
                  <a:cubicBezTo>
                    <a:pt x="22390" y="24220"/>
                    <a:pt x="22999" y="23990"/>
                    <a:pt x="23607" y="23990"/>
                  </a:cubicBezTo>
                  <a:cubicBezTo>
                    <a:pt x="24220" y="23990"/>
                    <a:pt x="24828" y="24220"/>
                    <a:pt x="25290" y="24687"/>
                  </a:cubicBezTo>
                  <a:cubicBezTo>
                    <a:pt x="25650" y="25042"/>
                    <a:pt x="26121" y="25224"/>
                    <a:pt x="26587" y="25224"/>
                  </a:cubicBezTo>
                  <a:cubicBezTo>
                    <a:pt x="27058" y="25224"/>
                    <a:pt x="27528" y="25042"/>
                    <a:pt x="27884" y="24687"/>
                  </a:cubicBezTo>
                  <a:cubicBezTo>
                    <a:pt x="27999" y="24571"/>
                    <a:pt x="28106" y="24443"/>
                    <a:pt x="28181" y="24305"/>
                  </a:cubicBezTo>
                  <a:lnTo>
                    <a:pt x="26587" y="24305"/>
                  </a:lnTo>
                  <a:cubicBezTo>
                    <a:pt x="26352" y="24305"/>
                    <a:pt x="26121" y="24220"/>
                    <a:pt x="25956" y="24052"/>
                  </a:cubicBezTo>
                  <a:cubicBezTo>
                    <a:pt x="25329" y="23421"/>
                    <a:pt x="24496" y="23070"/>
                    <a:pt x="23607" y="23070"/>
                  </a:cubicBezTo>
                  <a:cubicBezTo>
                    <a:pt x="23476" y="23070"/>
                    <a:pt x="23344" y="23077"/>
                    <a:pt x="23212" y="23093"/>
                  </a:cubicBezTo>
                  <a:cubicBezTo>
                    <a:pt x="22448" y="23181"/>
                    <a:pt x="21747" y="23568"/>
                    <a:pt x="21205" y="24109"/>
                  </a:cubicBezTo>
                  <a:lnTo>
                    <a:pt x="20126" y="25189"/>
                  </a:lnTo>
                  <a:cubicBezTo>
                    <a:pt x="19726" y="25588"/>
                    <a:pt x="19215" y="25881"/>
                    <a:pt x="18651" y="25952"/>
                  </a:cubicBezTo>
                  <a:cubicBezTo>
                    <a:pt x="18547" y="25965"/>
                    <a:pt x="18443" y="25971"/>
                    <a:pt x="18341" y="25971"/>
                  </a:cubicBezTo>
                  <a:cubicBezTo>
                    <a:pt x="17690" y="25971"/>
                    <a:pt x="17078" y="25720"/>
                    <a:pt x="16617" y="25260"/>
                  </a:cubicBezTo>
                  <a:lnTo>
                    <a:pt x="13127" y="21769"/>
                  </a:lnTo>
                  <a:cubicBezTo>
                    <a:pt x="12572" y="21214"/>
                    <a:pt x="11852" y="20828"/>
                    <a:pt x="11066" y="20757"/>
                  </a:cubicBezTo>
                  <a:cubicBezTo>
                    <a:pt x="10951" y="20748"/>
                    <a:pt x="10836" y="20743"/>
                    <a:pt x="10725" y="20743"/>
                  </a:cubicBezTo>
                  <a:cubicBezTo>
                    <a:pt x="10703" y="20744"/>
                    <a:pt x="10681" y="20744"/>
                    <a:pt x="10659" y="20744"/>
                  </a:cubicBezTo>
                  <a:cubicBezTo>
                    <a:pt x="9108" y="20744"/>
                    <a:pt x="7669" y="19964"/>
                    <a:pt x="6990" y="18567"/>
                  </a:cubicBezTo>
                  <a:lnTo>
                    <a:pt x="4947" y="14362"/>
                  </a:lnTo>
                  <a:cubicBezTo>
                    <a:pt x="4290" y="13016"/>
                    <a:pt x="4676" y="11422"/>
                    <a:pt x="5822" y="10459"/>
                  </a:cubicBezTo>
                  <a:cubicBezTo>
                    <a:pt x="6355" y="10015"/>
                    <a:pt x="6759" y="9415"/>
                    <a:pt x="6972" y="8713"/>
                  </a:cubicBezTo>
                  <a:lnTo>
                    <a:pt x="9632" y="1"/>
                  </a:lnTo>
                  <a:close/>
                </a:path>
              </a:pathLst>
            </a:custGeom>
            <a:solidFill>
              <a:srgbClr val="C8A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4144010" y="4647449"/>
              <a:ext cx="109855" cy="109877"/>
            </a:xfrm>
            <a:custGeom>
              <a:avLst/>
              <a:gdLst/>
              <a:ahLst/>
              <a:cxnLst/>
              <a:rect l="l" t="t" r="r" b="b"/>
              <a:pathLst>
                <a:path w="5045" h="5046" extrusionOk="0">
                  <a:moveTo>
                    <a:pt x="2522" y="1"/>
                  </a:moveTo>
                  <a:cubicBezTo>
                    <a:pt x="2398" y="1"/>
                    <a:pt x="2292" y="103"/>
                    <a:pt x="2292" y="232"/>
                  </a:cubicBezTo>
                  <a:cubicBezTo>
                    <a:pt x="2292" y="1369"/>
                    <a:pt x="1368" y="2297"/>
                    <a:pt x="231" y="2297"/>
                  </a:cubicBezTo>
                  <a:cubicBezTo>
                    <a:pt x="102" y="2297"/>
                    <a:pt x="0" y="2399"/>
                    <a:pt x="0" y="2523"/>
                  </a:cubicBezTo>
                  <a:cubicBezTo>
                    <a:pt x="0" y="2652"/>
                    <a:pt x="102" y="2754"/>
                    <a:pt x="231" y="2754"/>
                  </a:cubicBezTo>
                  <a:cubicBezTo>
                    <a:pt x="1368" y="2754"/>
                    <a:pt x="2292" y="3678"/>
                    <a:pt x="2292" y="4815"/>
                  </a:cubicBezTo>
                  <a:cubicBezTo>
                    <a:pt x="2292" y="4944"/>
                    <a:pt x="2398" y="5046"/>
                    <a:pt x="2522" y="5046"/>
                  </a:cubicBezTo>
                  <a:cubicBezTo>
                    <a:pt x="2651" y="5046"/>
                    <a:pt x="2753" y="4944"/>
                    <a:pt x="2753" y="4815"/>
                  </a:cubicBezTo>
                  <a:cubicBezTo>
                    <a:pt x="2753" y="3678"/>
                    <a:pt x="3677" y="2754"/>
                    <a:pt x="4814" y="2754"/>
                  </a:cubicBezTo>
                  <a:cubicBezTo>
                    <a:pt x="4943" y="2754"/>
                    <a:pt x="5045" y="2652"/>
                    <a:pt x="5045" y="2523"/>
                  </a:cubicBezTo>
                  <a:cubicBezTo>
                    <a:pt x="5045" y="2399"/>
                    <a:pt x="4943" y="2297"/>
                    <a:pt x="4814" y="2297"/>
                  </a:cubicBezTo>
                  <a:cubicBezTo>
                    <a:pt x="3677" y="2297"/>
                    <a:pt x="2753" y="1369"/>
                    <a:pt x="2753" y="232"/>
                  </a:cubicBezTo>
                  <a:cubicBezTo>
                    <a:pt x="2753" y="103"/>
                    <a:pt x="2651" y="1"/>
                    <a:pt x="25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4004283" y="4377969"/>
              <a:ext cx="89844" cy="89865"/>
            </a:xfrm>
            <a:custGeom>
              <a:avLst/>
              <a:gdLst/>
              <a:ahLst/>
              <a:cxnLst/>
              <a:rect l="l" t="t" r="r" b="b"/>
              <a:pathLst>
                <a:path w="4126" h="4127" extrusionOk="0">
                  <a:moveTo>
                    <a:pt x="2065" y="1"/>
                  </a:moveTo>
                  <a:cubicBezTo>
                    <a:pt x="1936" y="1"/>
                    <a:pt x="1834" y="103"/>
                    <a:pt x="1834" y="232"/>
                  </a:cubicBezTo>
                  <a:cubicBezTo>
                    <a:pt x="1834" y="1115"/>
                    <a:pt x="1115" y="1835"/>
                    <a:pt x="231" y="1835"/>
                  </a:cubicBezTo>
                  <a:cubicBezTo>
                    <a:pt x="102" y="1835"/>
                    <a:pt x="0" y="1937"/>
                    <a:pt x="0" y="2066"/>
                  </a:cubicBezTo>
                  <a:cubicBezTo>
                    <a:pt x="0" y="2190"/>
                    <a:pt x="102" y="2292"/>
                    <a:pt x="231" y="2292"/>
                  </a:cubicBezTo>
                  <a:cubicBezTo>
                    <a:pt x="1115" y="2292"/>
                    <a:pt x="1834" y="3016"/>
                    <a:pt x="1834" y="3900"/>
                  </a:cubicBezTo>
                  <a:cubicBezTo>
                    <a:pt x="1834" y="4024"/>
                    <a:pt x="1936" y="4126"/>
                    <a:pt x="2065" y="4126"/>
                  </a:cubicBezTo>
                  <a:cubicBezTo>
                    <a:pt x="2190" y="4126"/>
                    <a:pt x="2292" y="4024"/>
                    <a:pt x="2292" y="3900"/>
                  </a:cubicBezTo>
                  <a:cubicBezTo>
                    <a:pt x="2292" y="3016"/>
                    <a:pt x="3016" y="2292"/>
                    <a:pt x="3899" y="2292"/>
                  </a:cubicBezTo>
                  <a:cubicBezTo>
                    <a:pt x="4024" y="2292"/>
                    <a:pt x="4126" y="2190"/>
                    <a:pt x="4126" y="2066"/>
                  </a:cubicBezTo>
                  <a:cubicBezTo>
                    <a:pt x="4126" y="1937"/>
                    <a:pt x="4024" y="1835"/>
                    <a:pt x="3899" y="1835"/>
                  </a:cubicBezTo>
                  <a:cubicBezTo>
                    <a:pt x="3016" y="1835"/>
                    <a:pt x="2292" y="1115"/>
                    <a:pt x="2292" y="232"/>
                  </a:cubicBezTo>
                  <a:cubicBezTo>
                    <a:pt x="2292" y="103"/>
                    <a:pt x="2190" y="1"/>
                    <a:pt x="2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4019264" y="4702669"/>
              <a:ext cx="59968" cy="59881"/>
            </a:xfrm>
            <a:custGeom>
              <a:avLst/>
              <a:gdLst/>
              <a:ahLst/>
              <a:cxnLst/>
              <a:rect l="l" t="t" r="r" b="b"/>
              <a:pathLst>
                <a:path w="2754" h="2750" extrusionOk="0">
                  <a:moveTo>
                    <a:pt x="1377" y="1"/>
                  </a:moveTo>
                  <a:cubicBezTo>
                    <a:pt x="1124" y="1"/>
                    <a:pt x="920" y="205"/>
                    <a:pt x="920" y="458"/>
                  </a:cubicBezTo>
                  <a:lnTo>
                    <a:pt x="920" y="915"/>
                  </a:lnTo>
                  <a:lnTo>
                    <a:pt x="458" y="915"/>
                  </a:lnTo>
                  <a:cubicBezTo>
                    <a:pt x="205" y="915"/>
                    <a:pt x="1" y="1120"/>
                    <a:pt x="1" y="1373"/>
                  </a:cubicBezTo>
                  <a:cubicBezTo>
                    <a:pt x="1" y="1626"/>
                    <a:pt x="205" y="1835"/>
                    <a:pt x="458" y="1835"/>
                  </a:cubicBezTo>
                  <a:lnTo>
                    <a:pt x="920" y="1835"/>
                  </a:lnTo>
                  <a:lnTo>
                    <a:pt x="920" y="2292"/>
                  </a:lnTo>
                  <a:cubicBezTo>
                    <a:pt x="920" y="2545"/>
                    <a:pt x="1124" y="2749"/>
                    <a:pt x="1377" y="2749"/>
                  </a:cubicBezTo>
                  <a:cubicBezTo>
                    <a:pt x="1630" y="2749"/>
                    <a:pt x="1835" y="2545"/>
                    <a:pt x="1835" y="2292"/>
                  </a:cubicBezTo>
                  <a:lnTo>
                    <a:pt x="1835" y="1835"/>
                  </a:lnTo>
                  <a:lnTo>
                    <a:pt x="2292" y="1835"/>
                  </a:lnTo>
                  <a:cubicBezTo>
                    <a:pt x="2545" y="1835"/>
                    <a:pt x="2754" y="1626"/>
                    <a:pt x="2754" y="1373"/>
                  </a:cubicBezTo>
                  <a:cubicBezTo>
                    <a:pt x="2754" y="1120"/>
                    <a:pt x="2545" y="915"/>
                    <a:pt x="2292" y="915"/>
                  </a:cubicBezTo>
                  <a:lnTo>
                    <a:pt x="1835" y="915"/>
                  </a:lnTo>
                  <a:lnTo>
                    <a:pt x="1835" y="458"/>
                  </a:lnTo>
                  <a:cubicBezTo>
                    <a:pt x="1835" y="205"/>
                    <a:pt x="1630" y="1"/>
                    <a:pt x="13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4078142" y="4602811"/>
              <a:ext cx="42004" cy="40022"/>
            </a:xfrm>
            <a:custGeom>
              <a:avLst/>
              <a:gdLst/>
              <a:ahLst/>
              <a:cxnLst/>
              <a:rect l="l" t="t" r="r" b="b"/>
              <a:pathLst>
                <a:path w="1929" h="1838" extrusionOk="0">
                  <a:moveTo>
                    <a:pt x="506" y="0"/>
                  </a:moveTo>
                  <a:cubicBezTo>
                    <a:pt x="388" y="0"/>
                    <a:pt x="272" y="46"/>
                    <a:pt x="183" y="137"/>
                  </a:cubicBezTo>
                  <a:cubicBezTo>
                    <a:pt x="1" y="315"/>
                    <a:pt x="1" y="603"/>
                    <a:pt x="183" y="785"/>
                  </a:cubicBezTo>
                  <a:lnTo>
                    <a:pt x="1098" y="1700"/>
                  </a:lnTo>
                  <a:cubicBezTo>
                    <a:pt x="1187" y="1789"/>
                    <a:pt x="1307" y="1838"/>
                    <a:pt x="1422" y="1838"/>
                  </a:cubicBezTo>
                  <a:cubicBezTo>
                    <a:pt x="1537" y="1838"/>
                    <a:pt x="1657" y="1789"/>
                    <a:pt x="1746" y="1700"/>
                  </a:cubicBezTo>
                  <a:cubicBezTo>
                    <a:pt x="1928" y="1523"/>
                    <a:pt x="1928" y="1234"/>
                    <a:pt x="1746" y="1052"/>
                  </a:cubicBezTo>
                  <a:lnTo>
                    <a:pt x="831" y="137"/>
                  </a:lnTo>
                  <a:cubicBezTo>
                    <a:pt x="740" y="46"/>
                    <a:pt x="623" y="0"/>
                    <a:pt x="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3908541" y="4423151"/>
              <a:ext cx="31944" cy="29984"/>
            </a:xfrm>
            <a:custGeom>
              <a:avLst/>
              <a:gdLst/>
              <a:ahLst/>
              <a:cxnLst/>
              <a:rect l="l" t="t" r="r" b="b"/>
              <a:pathLst>
                <a:path w="1467" h="1377" extrusionOk="0">
                  <a:moveTo>
                    <a:pt x="962" y="1"/>
                  </a:moveTo>
                  <a:cubicBezTo>
                    <a:pt x="845" y="1"/>
                    <a:pt x="727" y="46"/>
                    <a:pt x="636" y="137"/>
                  </a:cubicBezTo>
                  <a:lnTo>
                    <a:pt x="178" y="595"/>
                  </a:lnTo>
                  <a:cubicBezTo>
                    <a:pt x="1" y="772"/>
                    <a:pt x="1" y="1065"/>
                    <a:pt x="178" y="1243"/>
                  </a:cubicBezTo>
                  <a:cubicBezTo>
                    <a:pt x="267" y="1332"/>
                    <a:pt x="387" y="1376"/>
                    <a:pt x="503" y="1376"/>
                  </a:cubicBezTo>
                  <a:cubicBezTo>
                    <a:pt x="618" y="1376"/>
                    <a:pt x="738" y="1332"/>
                    <a:pt x="827" y="1243"/>
                  </a:cubicBezTo>
                  <a:lnTo>
                    <a:pt x="1284" y="785"/>
                  </a:lnTo>
                  <a:cubicBezTo>
                    <a:pt x="1466" y="603"/>
                    <a:pt x="1466" y="315"/>
                    <a:pt x="1284" y="137"/>
                  </a:cubicBezTo>
                  <a:cubicBezTo>
                    <a:pt x="1195" y="46"/>
                    <a:pt x="1079" y="1"/>
                    <a:pt x="9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3769795" y="4582866"/>
              <a:ext cx="29897" cy="20033"/>
            </a:xfrm>
            <a:custGeom>
              <a:avLst/>
              <a:gdLst/>
              <a:ahLst/>
              <a:cxnLst/>
              <a:rect l="l" t="t" r="r" b="b"/>
              <a:pathLst>
                <a:path w="1373" h="920" extrusionOk="0">
                  <a:moveTo>
                    <a:pt x="458" y="1"/>
                  </a:moveTo>
                  <a:cubicBezTo>
                    <a:pt x="205" y="1"/>
                    <a:pt x="0" y="205"/>
                    <a:pt x="0" y="458"/>
                  </a:cubicBezTo>
                  <a:cubicBezTo>
                    <a:pt x="0" y="711"/>
                    <a:pt x="205" y="920"/>
                    <a:pt x="458" y="920"/>
                  </a:cubicBezTo>
                  <a:lnTo>
                    <a:pt x="915" y="920"/>
                  </a:lnTo>
                  <a:cubicBezTo>
                    <a:pt x="1168" y="920"/>
                    <a:pt x="1373" y="711"/>
                    <a:pt x="1373" y="458"/>
                  </a:cubicBezTo>
                  <a:cubicBezTo>
                    <a:pt x="1373" y="205"/>
                    <a:pt x="1168" y="1"/>
                    <a:pt x="9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4119056" y="4782254"/>
              <a:ext cx="20033" cy="30006"/>
            </a:xfrm>
            <a:custGeom>
              <a:avLst/>
              <a:gdLst/>
              <a:ahLst/>
              <a:cxnLst/>
              <a:rect l="l" t="t" r="r" b="b"/>
              <a:pathLst>
                <a:path w="920" h="1378" extrusionOk="0">
                  <a:moveTo>
                    <a:pt x="462" y="0"/>
                  </a:moveTo>
                  <a:cubicBezTo>
                    <a:pt x="209" y="0"/>
                    <a:pt x="0" y="205"/>
                    <a:pt x="0" y="458"/>
                  </a:cubicBezTo>
                  <a:lnTo>
                    <a:pt x="0" y="915"/>
                  </a:lnTo>
                  <a:cubicBezTo>
                    <a:pt x="0" y="1173"/>
                    <a:pt x="209" y="1377"/>
                    <a:pt x="462" y="1377"/>
                  </a:cubicBezTo>
                  <a:cubicBezTo>
                    <a:pt x="715" y="1377"/>
                    <a:pt x="920" y="1173"/>
                    <a:pt x="920" y="915"/>
                  </a:cubicBezTo>
                  <a:lnTo>
                    <a:pt x="920" y="458"/>
                  </a:lnTo>
                  <a:cubicBezTo>
                    <a:pt x="920" y="205"/>
                    <a:pt x="715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3919472" y="4515365"/>
              <a:ext cx="96441" cy="97204"/>
            </a:xfrm>
            <a:custGeom>
              <a:avLst/>
              <a:gdLst/>
              <a:ahLst/>
              <a:cxnLst/>
              <a:rect l="l" t="t" r="r" b="b"/>
              <a:pathLst>
                <a:path w="4429" h="4464" extrusionOk="0">
                  <a:moveTo>
                    <a:pt x="2292" y="1"/>
                  </a:moveTo>
                  <a:cubicBezTo>
                    <a:pt x="1422" y="1"/>
                    <a:pt x="667" y="365"/>
                    <a:pt x="276" y="1080"/>
                  </a:cubicBezTo>
                  <a:cubicBezTo>
                    <a:pt x="103" y="1404"/>
                    <a:pt x="1" y="1777"/>
                    <a:pt x="1" y="2172"/>
                  </a:cubicBezTo>
                  <a:cubicBezTo>
                    <a:pt x="1" y="3438"/>
                    <a:pt x="1026" y="4464"/>
                    <a:pt x="2292" y="4464"/>
                  </a:cubicBezTo>
                  <a:cubicBezTo>
                    <a:pt x="2692" y="4464"/>
                    <a:pt x="3065" y="4362"/>
                    <a:pt x="3389" y="4184"/>
                  </a:cubicBezTo>
                  <a:cubicBezTo>
                    <a:pt x="4100" y="3798"/>
                    <a:pt x="4428" y="3043"/>
                    <a:pt x="4428" y="2172"/>
                  </a:cubicBezTo>
                  <a:cubicBezTo>
                    <a:pt x="4428" y="907"/>
                    <a:pt x="3558" y="1"/>
                    <a:pt x="2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3925569" y="4512774"/>
              <a:ext cx="93720" cy="93720"/>
            </a:xfrm>
            <a:custGeom>
              <a:avLst/>
              <a:gdLst/>
              <a:ahLst/>
              <a:cxnLst/>
              <a:rect l="l" t="t" r="r" b="b"/>
              <a:pathLst>
                <a:path w="4304" h="4304" extrusionOk="0">
                  <a:moveTo>
                    <a:pt x="2012" y="0"/>
                  </a:moveTo>
                  <a:cubicBezTo>
                    <a:pt x="1142" y="0"/>
                    <a:pt x="387" y="480"/>
                    <a:pt x="0" y="1195"/>
                  </a:cubicBezTo>
                  <a:cubicBezTo>
                    <a:pt x="325" y="1017"/>
                    <a:pt x="698" y="915"/>
                    <a:pt x="1097" y="915"/>
                  </a:cubicBezTo>
                  <a:cubicBezTo>
                    <a:pt x="2363" y="915"/>
                    <a:pt x="3389" y="1941"/>
                    <a:pt x="3389" y="3206"/>
                  </a:cubicBezTo>
                  <a:cubicBezTo>
                    <a:pt x="3389" y="3606"/>
                    <a:pt x="3287" y="3979"/>
                    <a:pt x="3109" y="4303"/>
                  </a:cubicBezTo>
                  <a:cubicBezTo>
                    <a:pt x="3824" y="3917"/>
                    <a:pt x="4304" y="3162"/>
                    <a:pt x="4304" y="2291"/>
                  </a:cubicBezTo>
                  <a:cubicBezTo>
                    <a:pt x="4304" y="1026"/>
                    <a:pt x="3278" y="0"/>
                    <a:pt x="201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3834095" y="4642528"/>
              <a:ext cx="45466" cy="49625"/>
            </a:xfrm>
            <a:custGeom>
              <a:avLst/>
              <a:gdLst/>
              <a:ahLst/>
              <a:cxnLst/>
              <a:rect l="l" t="t" r="r" b="b"/>
              <a:pathLst>
                <a:path w="2088" h="2279" extrusionOk="0">
                  <a:moveTo>
                    <a:pt x="942" y="1"/>
                  </a:moveTo>
                  <a:cubicBezTo>
                    <a:pt x="631" y="1"/>
                    <a:pt x="347" y="125"/>
                    <a:pt x="143" y="325"/>
                  </a:cubicBezTo>
                  <a:cubicBezTo>
                    <a:pt x="143" y="325"/>
                    <a:pt x="0" y="902"/>
                    <a:pt x="0" y="1226"/>
                  </a:cubicBezTo>
                  <a:lnTo>
                    <a:pt x="1093" y="2279"/>
                  </a:lnTo>
                  <a:cubicBezTo>
                    <a:pt x="1657" y="2208"/>
                    <a:pt x="2088" y="1724"/>
                    <a:pt x="2088" y="1146"/>
                  </a:cubicBezTo>
                  <a:cubicBezTo>
                    <a:pt x="2088" y="511"/>
                    <a:pt x="1573" y="1"/>
                    <a:pt x="942" y="1"/>
                  </a:cubicBez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4139067" y="4532676"/>
              <a:ext cx="39957" cy="39957"/>
            </a:xfrm>
            <a:custGeom>
              <a:avLst/>
              <a:gdLst/>
              <a:ahLst/>
              <a:cxnLst/>
              <a:rect l="l" t="t" r="r" b="b"/>
              <a:pathLst>
                <a:path w="1835" h="1835" extrusionOk="0">
                  <a:moveTo>
                    <a:pt x="915" y="1"/>
                  </a:moveTo>
                  <a:cubicBezTo>
                    <a:pt x="409" y="1"/>
                    <a:pt x="1" y="414"/>
                    <a:pt x="1" y="920"/>
                  </a:cubicBezTo>
                  <a:cubicBezTo>
                    <a:pt x="1" y="1426"/>
                    <a:pt x="409" y="1835"/>
                    <a:pt x="915" y="1835"/>
                  </a:cubicBezTo>
                  <a:cubicBezTo>
                    <a:pt x="1422" y="1835"/>
                    <a:pt x="1835" y="1426"/>
                    <a:pt x="1835" y="920"/>
                  </a:cubicBezTo>
                  <a:cubicBezTo>
                    <a:pt x="1835" y="414"/>
                    <a:pt x="1422" y="1"/>
                    <a:pt x="9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3829653" y="4649583"/>
              <a:ext cx="28242" cy="42853"/>
            </a:xfrm>
            <a:custGeom>
              <a:avLst/>
              <a:gdLst/>
              <a:ahLst/>
              <a:cxnLst/>
              <a:rect l="l" t="t" r="r" b="b"/>
              <a:pathLst>
                <a:path w="1297" h="1968" extrusionOk="0">
                  <a:moveTo>
                    <a:pt x="347" y="1"/>
                  </a:moveTo>
                  <a:cubicBezTo>
                    <a:pt x="133" y="209"/>
                    <a:pt x="0" y="498"/>
                    <a:pt x="0" y="822"/>
                  </a:cubicBezTo>
                  <a:cubicBezTo>
                    <a:pt x="0" y="1453"/>
                    <a:pt x="511" y="1968"/>
                    <a:pt x="1146" y="1968"/>
                  </a:cubicBezTo>
                  <a:cubicBezTo>
                    <a:pt x="1199" y="1968"/>
                    <a:pt x="1248" y="1963"/>
                    <a:pt x="1297" y="1959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p56"/>
          <p:cNvSpPr txBox="1">
            <a:spLocks noGrp="1"/>
          </p:cNvSpPr>
          <p:nvPr>
            <p:ph type="title"/>
          </p:nvPr>
        </p:nvSpPr>
        <p:spPr>
          <a:xfrm>
            <a:off x="1880060" y="1819050"/>
            <a:ext cx="3843600" cy="150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9"/>
          <p:cNvSpPr txBox="1">
            <a:spLocks noGrp="1"/>
          </p:cNvSpPr>
          <p:nvPr>
            <p:ph type="ctrTitle"/>
          </p:nvPr>
        </p:nvSpPr>
        <p:spPr>
          <a:xfrm>
            <a:off x="734094" y="2358193"/>
            <a:ext cx="4159800" cy="112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¿Quiénes somos?</a:t>
            </a:r>
            <a:endParaRPr dirty="0"/>
          </a:p>
        </p:txBody>
      </p:sp>
      <p:sp>
        <p:nvSpPr>
          <p:cNvPr id="684" name="Google Shape;684;p39"/>
          <p:cNvSpPr txBox="1">
            <a:spLocks noGrp="1"/>
          </p:cNvSpPr>
          <p:nvPr>
            <p:ph type="subTitle" idx="1"/>
          </p:nvPr>
        </p:nvSpPr>
        <p:spPr>
          <a:xfrm>
            <a:off x="748188" y="3489052"/>
            <a:ext cx="4159800" cy="3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Somos el equipo Columbia Hills</a:t>
            </a:r>
            <a:endParaRPr dirty="0"/>
          </a:p>
        </p:txBody>
      </p:sp>
      <p:grpSp>
        <p:nvGrpSpPr>
          <p:cNvPr id="685" name="Google Shape;685;p39"/>
          <p:cNvGrpSpPr/>
          <p:nvPr/>
        </p:nvGrpSpPr>
        <p:grpSpPr>
          <a:xfrm>
            <a:off x="5962650" y="1053800"/>
            <a:ext cx="2562241" cy="3035891"/>
            <a:chOff x="5753100" y="1174725"/>
            <a:chExt cx="2562241" cy="3035891"/>
          </a:xfrm>
        </p:grpSpPr>
        <p:sp>
          <p:nvSpPr>
            <p:cNvPr id="686" name="Google Shape;686;p39"/>
            <p:cNvSpPr/>
            <p:nvPr/>
          </p:nvSpPr>
          <p:spPr>
            <a:xfrm>
              <a:off x="6452524" y="3169652"/>
              <a:ext cx="56560" cy="49079"/>
            </a:xfrm>
            <a:custGeom>
              <a:avLst/>
              <a:gdLst/>
              <a:ahLst/>
              <a:cxnLst/>
              <a:rect l="l" t="t" r="r" b="b"/>
              <a:pathLst>
                <a:path w="620" h="538" extrusionOk="0">
                  <a:moveTo>
                    <a:pt x="307" y="0"/>
                  </a:moveTo>
                  <a:cubicBezTo>
                    <a:pt x="197" y="0"/>
                    <a:pt x="94" y="61"/>
                    <a:pt x="48" y="171"/>
                  </a:cubicBezTo>
                  <a:cubicBezTo>
                    <a:pt x="1" y="314"/>
                    <a:pt x="72" y="469"/>
                    <a:pt x="203" y="517"/>
                  </a:cubicBezTo>
                  <a:cubicBezTo>
                    <a:pt x="238" y="531"/>
                    <a:pt x="273" y="538"/>
                    <a:pt x="308" y="538"/>
                  </a:cubicBezTo>
                  <a:cubicBezTo>
                    <a:pt x="416" y="538"/>
                    <a:pt x="515" y="473"/>
                    <a:pt x="560" y="374"/>
                  </a:cubicBezTo>
                  <a:cubicBezTo>
                    <a:pt x="620" y="231"/>
                    <a:pt x="548" y="76"/>
                    <a:pt x="405" y="16"/>
                  </a:cubicBezTo>
                  <a:cubicBezTo>
                    <a:pt x="373" y="6"/>
                    <a:pt x="340" y="0"/>
                    <a:pt x="3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7336680" y="2658696"/>
              <a:ext cx="55465" cy="49535"/>
            </a:xfrm>
            <a:custGeom>
              <a:avLst/>
              <a:gdLst/>
              <a:ahLst/>
              <a:cxnLst/>
              <a:rect l="l" t="t" r="r" b="b"/>
              <a:pathLst>
                <a:path w="608" h="543" extrusionOk="0">
                  <a:moveTo>
                    <a:pt x="302" y="0"/>
                  </a:moveTo>
                  <a:cubicBezTo>
                    <a:pt x="193" y="0"/>
                    <a:pt x="93" y="68"/>
                    <a:pt x="48" y="176"/>
                  </a:cubicBezTo>
                  <a:cubicBezTo>
                    <a:pt x="0" y="307"/>
                    <a:pt x="60" y="474"/>
                    <a:pt x="203" y="522"/>
                  </a:cubicBezTo>
                  <a:cubicBezTo>
                    <a:pt x="238" y="536"/>
                    <a:pt x="273" y="543"/>
                    <a:pt x="308" y="543"/>
                  </a:cubicBezTo>
                  <a:cubicBezTo>
                    <a:pt x="415" y="543"/>
                    <a:pt x="515" y="478"/>
                    <a:pt x="560" y="379"/>
                  </a:cubicBezTo>
                  <a:cubicBezTo>
                    <a:pt x="608" y="236"/>
                    <a:pt x="548" y="81"/>
                    <a:pt x="405" y="22"/>
                  </a:cubicBezTo>
                  <a:cubicBezTo>
                    <a:pt x="371" y="7"/>
                    <a:pt x="336" y="0"/>
                    <a:pt x="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7342062" y="3411401"/>
              <a:ext cx="132641" cy="121238"/>
            </a:xfrm>
            <a:custGeom>
              <a:avLst/>
              <a:gdLst/>
              <a:ahLst/>
              <a:cxnLst/>
              <a:rect l="l" t="t" r="r" b="b"/>
              <a:pathLst>
                <a:path w="1454" h="1329" extrusionOk="0">
                  <a:moveTo>
                    <a:pt x="739" y="1"/>
                  </a:moveTo>
                  <a:cubicBezTo>
                    <a:pt x="486" y="1"/>
                    <a:pt x="242" y="161"/>
                    <a:pt x="132" y="426"/>
                  </a:cubicBezTo>
                  <a:cubicBezTo>
                    <a:pt x="1" y="760"/>
                    <a:pt x="156" y="1153"/>
                    <a:pt x="477" y="1284"/>
                  </a:cubicBezTo>
                  <a:cubicBezTo>
                    <a:pt x="554" y="1314"/>
                    <a:pt x="633" y="1328"/>
                    <a:pt x="710" y="1328"/>
                  </a:cubicBezTo>
                  <a:cubicBezTo>
                    <a:pt x="969" y="1328"/>
                    <a:pt x="1213" y="1168"/>
                    <a:pt x="1322" y="903"/>
                  </a:cubicBezTo>
                  <a:cubicBezTo>
                    <a:pt x="1453" y="557"/>
                    <a:pt x="1299" y="176"/>
                    <a:pt x="965" y="45"/>
                  </a:cubicBezTo>
                  <a:cubicBezTo>
                    <a:pt x="891" y="15"/>
                    <a:pt x="814" y="1"/>
                    <a:pt x="7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7193274" y="1962187"/>
              <a:ext cx="608380" cy="642042"/>
            </a:xfrm>
            <a:custGeom>
              <a:avLst/>
              <a:gdLst/>
              <a:ahLst/>
              <a:cxnLst/>
              <a:rect l="l" t="t" r="r" b="b"/>
              <a:pathLst>
                <a:path w="6669" h="7038" extrusionOk="0">
                  <a:moveTo>
                    <a:pt x="2727" y="1"/>
                  </a:moveTo>
                  <a:lnTo>
                    <a:pt x="1" y="2239"/>
                  </a:lnTo>
                  <a:cubicBezTo>
                    <a:pt x="59" y="2192"/>
                    <a:pt x="135" y="2169"/>
                    <a:pt x="226" y="2169"/>
                  </a:cubicBezTo>
                  <a:cubicBezTo>
                    <a:pt x="747" y="2169"/>
                    <a:pt x="1757" y="2923"/>
                    <a:pt x="2680" y="4049"/>
                  </a:cubicBezTo>
                  <a:cubicBezTo>
                    <a:pt x="2965" y="4394"/>
                    <a:pt x="3203" y="4740"/>
                    <a:pt x="3406" y="5061"/>
                  </a:cubicBezTo>
                  <a:cubicBezTo>
                    <a:pt x="3525" y="5251"/>
                    <a:pt x="3632" y="5442"/>
                    <a:pt x="3715" y="5609"/>
                  </a:cubicBezTo>
                  <a:cubicBezTo>
                    <a:pt x="3799" y="5752"/>
                    <a:pt x="3858" y="5894"/>
                    <a:pt x="3906" y="6025"/>
                  </a:cubicBezTo>
                  <a:cubicBezTo>
                    <a:pt x="3977" y="6216"/>
                    <a:pt x="4025" y="6383"/>
                    <a:pt x="4049" y="6537"/>
                  </a:cubicBezTo>
                  <a:cubicBezTo>
                    <a:pt x="4085" y="6764"/>
                    <a:pt x="4049" y="6942"/>
                    <a:pt x="3942" y="7037"/>
                  </a:cubicBezTo>
                  <a:lnTo>
                    <a:pt x="6668" y="4799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7193274" y="2159964"/>
              <a:ext cx="395460" cy="444266"/>
            </a:xfrm>
            <a:custGeom>
              <a:avLst/>
              <a:gdLst/>
              <a:ahLst/>
              <a:cxnLst/>
              <a:rect l="l" t="t" r="r" b="b"/>
              <a:pathLst>
                <a:path w="4335" h="4870" extrusionOk="0">
                  <a:moveTo>
                    <a:pt x="226" y="1"/>
                  </a:moveTo>
                  <a:cubicBezTo>
                    <a:pt x="135" y="1"/>
                    <a:pt x="59" y="24"/>
                    <a:pt x="1" y="71"/>
                  </a:cubicBezTo>
                  <a:lnTo>
                    <a:pt x="3942" y="4869"/>
                  </a:lnTo>
                  <a:cubicBezTo>
                    <a:pt x="4335" y="4548"/>
                    <a:pt x="3763" y="3214"/>
                    <a:pt x="2680" y="1881"/>
                  </a:cubicBezTo>
                  <a:cubicBezTo>
                    <a:pt x="1757" y="755"/>
                    <a:pt x="747" y="1"/>
                    <a:pt x="226" y="1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7157422" y="2159964"/>
              <a:ext cx="431312" cy="450651"/>
            </a:xfrm>
            <a:custGeom>
              <a:avLst/>
              <a:gdLst/>
              <a:ahLst/>
              <a:cxnLst/>
              <a:rect l="l" t="t" r="r" b="b"/>
              <a:pathLst>
                <a:path w="4728" h="4940" extrusionOk="0">
                  <a:moveTo>
                    <a:pt x="619" y="1"/>
                  </a:moveTo>
                  <a:cubicBezTo>
                    <a:pt x="528" y="1"/>
                    <a:pt x="452" y="24"/>
                    <a:pt x="394" y="71"/>
                  </a:cubicBezTo>
                  <a:cubicBezTo>
                    <a:pt x="1" y="393"/>
                    <a:pt x="572" y="1726"/>
                    <a:pt x="1656" y="3048"/>
                  </a:cubicBezTo>
                  <a:cubicBezTo>
                    <a:pt x="2580" y="4176"/>
                    <a:pt x="3592" y="4939"/>
                    <a:pt x="4112" y="4939"/>
                  </a:cubicBezTo>
                  <a:cubicBezTo>
                    <a:pt x="4202" y="4939"/>
                    <a:pt x="4277" y="4917"/>
                    <a:pt x="4335" y="4869"/>
                  </a:cubicBezTo>
                  <a:cubicBezTo>
                    <a:pt x="4728" y="4548"/>
                    <a:pt x="4156" y="3214"/>
                    <a:pt x="3073" y="1881"/>
                  </a:cubicBezTo>
                  <a:cubicBezTo>
                    <a:pt x="2150" y="755"/>
                    <a:pt x="1140" y="1"/>
                    <a:pt x="619" y="1"/>
                  </a:cubicBezTo>
                  <a:close/>
                </a:path>
              </a:pathLst>
            </a:custGeom>
            <a:solidFill>
              <a:srgbClr val="989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7402910" y="1958355"/>
              <a:ext cx="408506" cy="450469"/>
            </a:xfrm>
            <a:custGeom>
              <a:avLst/>
              <a:gdLst/>
              <a:ahLst/>
              <a:cxnLst/>
              <a:rect l="l" t="t" r="r" b="b"/>
              <a:pathLst>
                <a:path w="4478" h="4938" extrusionOk="0">
                  <a:moveTo>
                    <a:pt x="623" y="1"/>
                  </a:moveTo>
                  <a:cubicBezTo>
                    <a:pt x="553" y="1"/>
                    <a:pt x="492" y="15"/>
                    <a:pt x="441" y="43"/>
                  </a:cubicBezTo>
                  <a:cubicBezTo>
                    <a:pt x="417" y="55"/>
                    <a:pt x="405" y="55"/>
                    <a:pt x="394" y="67"/>
                  </a:cubicBezTo>
                  <a:cubicBezTo>
                    <a:pt x="1" y="388"/>
                    <a:pt x="572" y="1722"/>
                    <a:pt x="1656" y="3055"/>
                  </a:cubicBezTo>
                  <a:cubicBezTo>
                    <a:pt x="1941" y="3388"/>
                    <a:pt x="2227" y="3698"/>
                    <a:pt x="2501" y="3960"/>
                  </a:cubicBezTo>
                  <a:cubicBezTo>
                    <a:pt x="2668" y="4115"/>
                    <a:pt x="2834" y="4258"/>
                    <a:pt x="2977" y="4377"/>
                  </a:cubicBezTo>
                  <a:cubicBezTo>
                    <a:pt x="3108" y="4472"/>
                    <a:pt x="3227" y="4567"/>
                    <a:pt x="3346" y="4639"/>
                  </a:cubicBezTo>
                  <a:cubicBezTo>
                    <a:pt x="3525" y="4746"/>
                    <a:pt x="3680" y="4829"/>
                    <a:pt x="3823" y="4877"/>
                  </a:cubicBezTo>
                  <a:cubicBezTo>
                    <a:pt x="3932" y="4917"/>
                    <a:pt x="4030" y="4938"/>
                    <a:pt x="4114" y="4938"/>
                  </a:cubicBezTo>
                  <a:cubicBezTo>
                    <a:pt x="4205" y="4938"/>
                    <a:pt x="4279" y="4914"/>
                    <a:pt x="4334" y="4865"/>
                  </a:cubicBezTo>
                  <a:cubicBezTo>
                    <a:pt x="4346" y="4853"/>
                    <a:pt x="4358" y="4841"/>
                    <a:pt x="4370" y="4829"/>
                  </a:cubicBezTo>
                  <a:cubicBezTo>
                    <a:pt x="4454" y="4734"/>
                    <a:pt x="4477" y="4579"/>
                    <a:pt x="4442" y="4365"/>
                  </a:cubicBezTo>
                  <a:cubicBezTo>
                    <a:pt x="4418" y="4222"/>
                    <a:pt x="4370" y="4043"/>
                    <a:pt x="4299" y="3853"/>
                  </a:cubicBezTo>
                  <a:cubicBezTo>
                    <a:pt x="4251" y="3722"/>
                    <a:pt x="4192" y="3591"/>
                    <a:pt x="4108" y="3448"/>
                  </a:cubicBezTo>
                  <a:cubicBezTo>
                    <a:pt x="4025" y="3269"/>
                    <a:pt x="3918" y="3091"/>
                    <a:pt x="3799" y="2900"/>
                  </a:cubicBezTo>
                  <a:cubicBezTo>
                    <a:pt x="3596" y="2567"/>
                    <a:pt x="3358" y="2234"/>
                    <a:pt x="3072" y="1888"/>
                  </a:cubicBezTo>
                  <a:cubicBezTo>
                    <a:pt x="2149" y="755"/>
                    <a:pt x="1142" y="1"/>
                    <a:pt x="623" y="1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7171562" y="2192076"/>
              <a:ext cx="363988" cy="403579"/>
            </a:xfrm>
            <a:custGeom>
              <a:avLst/>
              <a:gdLst/>
              <a:ahLst/>
              <a:cxnLst/>
              <a:rect l="l" t="t" r="r" b="b"/>
              <a:pathLst>
                <a:path w="3990" h="4424" extrusionOk="0">
                  <a:moveTo>
                    <a:pt x="490" y="0"/>
                  </a:moveTo>
                  <a:cubicBezTo>
                    <a:pt x="422" y="0"/>
                    <a:pt x="365" y="17"/>
                    <a:pt x="322" y="53"/>
                  </a:cubicBezTo>
                  <a:cubicBezTo>
                    <a:pt x="1" y="326"/>
                    <a:pt x="524" y="1505"/>
                    <a:pt x="1501" y="2696"/>
                  </a:cubicBezTo>
                  <a:cubicBezTo>
                    <a:pt x="1667" y="2898"/>
                    <a:pt x="1834" y="3089"/>
                    <a:pt x="2001" y="3267"/>
                  </a:cubicBezTo>
                  <a:cubicBezTo>
                    <a:pt x="2441" y="3720"/>
                    <a:pt x="2870" y="4077"/>
                    <a:pt x="3215" y="4267"/>
                  </a:cubicBezTo>
                  <a:cubicBezTo>
                    <a:pt x="3401" y="4368"/>
                    <a:pt x="3567" y="4424"/>
                    <a:pt x="3693" y="4424"/>
                  </a:cubicBezTo>
                  <a:cubicBezTo>
                    <a:pt x="3761" y="4424"/>
                    <a:pt x="3817" y="4408"/>
                    <a:pt x="3858" y="4375"/>
                  </a:cubicBezTo>
                  <a:cubicBezTo>
                    <a:pt x="3989" y="4267"/>
                    <a:pt x="3989" y="4029"/>
                    <a:pt x="3882" y="3720"/>
                  </a:cubicBezTo>
                  <a:cubicBezTo>
                    <a:pt x="3763" y="3339"/>
                    <a:pt x="3501" y="2851"/>
                    <a:pt x="3132" y="2327"/>
                  </a:cubicBezTo>
                  <a:cubicBezTo>
                    <a:pt x="3001" y="2136"/>
                    <a:pt x="2846" y="1934"/>
                    <a:pt x="2679" y="1731"/>
                  </a:cubicBezTo>
                  <a:cubicBezTo>
                    <a:pt x="1834" y="701"/>
                    <a:pt x="927" y="0"/>
                    <a:pt x="490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753100" y="1174725"/>
              <a:ext cx="1291472" cy="1429496"/>
            </a:xfrm>
            <a:custGeom>
              <a:avLst/>
              <a:gdLst/>
              <a:ahLst/>
              <a:cxnLst/>
              <a:rect l="l" t="t" r="r" b="b"/>
              <a:pathLst>
                <a:path w="14157" h="15670" extrusionOk="0">
                  <a:moveTo>
                    <a:pt x="4596" y="1"/>
                  </a:moveTo>
                  <a:lnTo>
                    <a:pt x="0" y="3882"/>
                  </a:lnTo>
                  <a:lnTo>
                    <a:pt x="8965" y="15669"/>
                  </a:lnTo>
                  <a:lnTo>
                    <a:pt x="14157" y="11276"/>
                  </a:lnTo>
                  <a:lnTo>
                    <a:pt x="4596" y="1"/>
                  </a:ln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838852" y="1281186"/>
              <a:ext cx="431312" cy="368275"/>
            </a:xfrm>
            <a:custGeom>
              <a:avLst/>
              <a:gdLst/>
              <a:ahLst/>
              <a:cxnLst/>
              <a:rect l="l" t="t" r="r" b="b"/>
              <a:pathLst>
                <a:path w="4728" h="4037" extrusionOk="0">
                  <a:moveTo>
                    <a:pt x="4656" y="1"/>
                  </a:moveTo>
                  <a:lnTo>
                    <a:pt x="1" y="3954"/>
                  </a:lnTo>
                  <a:lnTo>
                    <a:pt x="72" y="4037"/>
                  </a:lnTo>
                  <a:lnTo>
                    <a:pt x="4727" y="96"/>
                  </a:lnTo>
                  <a:lnTo>
                    <a:pt x="4656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6085434" y="1241046"/>
              <a:ext cx="848392" cy="1063410"/>
            </a:xfrm>
            <a:custGeom>
              <a:avLst/>
              <a:gdLst/>
              <a:ahLst/>
              <a:cxnLst/>
              <a:rect l="l" t="t" r="r" b="b"/>
              <a:pathLst>
                <a:path w="9300" h="11657" extrusionOk="0">
                  <a:moveTo>
                    <a:pt x="84" y="0"/>
                  </a:moveTo>
                  <a:lnTo>
                    <a:pt x="0" y="72"/>
                  </a:lnTo>
                  <a:lnTo>
                    <a:pt x="9216" y="11656"/>
                  </a:lnTo>
                  <a:lnTo>
                    <a:pt x="9299" y="11573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952883" y="1335465"/>
              <a:ext cx="935330" cy="1162298"/>
            </a:xfrm>
            <a:custGeom>
              <a:avLst/>
              <a:gdLst/>
              <a:ahLst/>
              <a:cxnLst/>
              <a:rect l="l" t="t" r="r" b="b"/>
              <a:pathLst>
                <a:path w="10253" h="12741" extrusionOk="0">
                  <a:moveTo>
                    <a:pt x="322" y="1"/>
                  </a:moveTo>
                  <a:lnTo>
                    <a:pt x="1" y="275"/>
                  </a:lnTo>
                  <a:lnTo>
                    <a:pt x="9931" y="12741"/>
                  </a:lnTo>
                  <a:lnTo>
                    <a:pt x="10252" y="12467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846423" y="1443020"/>
              <a:ext cx="848392" cy="1062315"/>
            </a:xfrm>
            <a:custGeom>
              <a:avLst/>
              <a:gdLst/>
              <a:ahLst/>
              <a:cxnLst/>
              <a:rect l="l" t="t" r="r" b="b"/>
              <a:pathLst>
                <a:path w="9300" h="11645" extrusionOk="0">
                  <a:moveTo>
                    <a:pt x="84" y="1"/>
                  </a:moveTo>
                  <a:lnTo>
                    <a:pt x="1" y="72"/>
                  </a:lnTo>
                  <a:lnTo>
                    <a:pt x="9216" y="11645"/>
                  </a:lnTo>
                  <a:lnTo>
                    <a:pt x="9300" y="11574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925790" y="1396313"/>
              <a:ext cx="442076" cy="377033"/>
            </a:xfrm>
            <a:custGeom>
              <a:avLst/>
              <a:gdLst/>
              <a:ahLst/>
              <a:cxnLst/>
              <a:rect l="l" t="t" r="r" b="b"/>
              <a:pathLst>
                <a:path w="4846" h="4133" extrusionOk="0">
                  <a:moveTo>
                    <a:pt x="4775" y="1"/>
                  </a:moveTo>
                  <a:lnTo>
                    <a:pt x="0" y="4049"/>
                  </a:lnTo>
                  <a:lnTo>
                    <a:pt x="83" y="4132"/>
                  </a:lnTo>
                  <a:lnTo>
                    <a:pt x="4846" y="96"/>
                  </a:lnTo>
                  <a:lnTo>
                    <a:pt x="4775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6022397" y="1511440"/>
              <a:ext cx="443262" cy="379222"/>
            </a:xfrm>
            <a:custGeom>
              <a:avLst/>
              <a:gdLst/>
              <a:ahLst/>
              <a:cxnLst/>
              <a:rect l="l" t="t" r="r" b="b"/>
              <a:pathLst>
                <a:path w="4859" h="4157" extrusionOk="0">
                  <a:moveTo>
                    <a:pt x="4787" y="1"/>
                  </a:moveTo>
                  <a:lnTo>
                    <a:pt x="1" y="4061"/>
                  </a:lnTo>
                  <a:lnTo>
                    <a:pt x="72" y="4156"/>
                  </a:lnTo>
                  <a:lnTo>
                    <a:pt x="4859" y="96"/>
                  </a:lnTo>
                  <a:lnTo>
                    <a:pt x="4787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6113622" y="1626567"/>
              <a:ext cx="449830" cy="384605"/>
            </a:xfrm>
            <a:custGeom>
              <a:avLst/>
              <a:gdLst/>
              <a:ahLst/>
              <a:cxnLst/>
              <a:rect l="l" t="t" r="r" b="b"/>
              <a:pathLst>
                <a:path w="4931" h="4216" extrusionOk="0">
                  <a:moveTo>
                    <a:pt x="4859" y="1"/>
                  </a:moveTo>
                  <a:lnTo>
                    <a:pt x="1" y="4120"/>
                  </a:lnTo>
                  <a:lnTo>
                    <a:pt x="72" y="4216"/>
                  </a:lnTo>
                  <a:lnTo>
                    <a:pt x="4930" y="96"/>
                  </a:lnTo>
                  <a:lnTo>
                    <a:pt x="4859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6204939" y="1741694"/>
              <a:ext cx="456216" cy="388983"/>
            </a:xfrm>
            <a:custGeom>
              <a:avLst/>
              <a:gdLst/>
              <a:ahLst/>
              <a:cxnLst/>
              <a:rect l="l" t="t" r="r" b="b"/>
              <a:pathLst>
                <a:path w="5001" h="4264" extrusionOk="0">
                  <a:moveTo>
                    <a:pt x="4929" y="1"/>
                  </a:moveTo>
                  <a:lnTo>
                    <a:pt x="0" y="4180"/>
                  </a:lnTo>
                  <a:lnTo>
                    <a:pt x="71" y="4263"/>
                  </a:lnTo>
                  <a:lnTo>
                    <a:pt x="5001" y="96"/>
                  </a:lnTo>
                  <a:lnTo>
                    <a:pt x="4929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6296164" y="1856821"/>
              <a:ext cx="462784" cy="394366"/>
            </a:xfrm>
            <a:custGeom>
              <a:avLst/>
              <a:gdLst/>
              <a:ahLst/>
              <a:cxnLst/>
              <a:rect l="l" t="t" r="r" b="b"/>
              <a:pathLst>
                <a:path w="5073" h="4323" extrusionOk="0">
                  <a:moveTo>
                    <a:pt x="5001" y="1"/>
                  </a:moveTo>
                  <a:lnTo>
                    <a:pt x="0" y="4228"/>
                  </a:lnTo>
                  <a:lnTo>
                    <a:pt x="83" y="4323"/>
                  </a:lnTo>
                  <a:lnTo>
                    <a:pt x="5072" y="96"/>
                  </a:lnTo>
                  <a:lnTo>
                    <a:pt x="5001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6388484" y="1973043"/>
              <a:ext cx="468167" cy="398744"/>
            </a:xfrm>
            <a:custGeom>
              <a:avLst/>
              <a:gdLst/>
              <a:ahLst/>
              <a:cxnLst/>
              <a:rect l="l" t="t" r="r" b="b"/>
              <a:pathLst>
                <a:path w="5132" h="4371" extrusionOk="0">
                  <a:moveTo>
                    <a:pt x="5060" y="1"/>
                  </a:moveTo>
                  <a:lnTo>
                    <a:pt x="0" y="4275"/>
                  </a:lnTo>
                  <a:lnTo>
                    <a:pt x="72" y="4370"/>
                  </a:lnTo>
                  <a:lnTo>
                    <a:pt x="5132" y="84"/>
                  </a:lnTo>
                  <a:lnTo>
                    <a:pt x="506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6479710" y="2087166"/>
              <a:ext cx="474735" cy="405221"/>
            </a:xfrm>
            <a:custGeom>
              <a:avLst/>
              <a:gdLst/>
              <a:ahLst/>
              <a:cxnLst/>
              <a:rect l="l" t="t" r="r" b="b"/>
              <a:pathLst>
                <a:path w="5204" h="4442" extrusionOk="0">
                  <a:moveTo>
                    <a:pt x="5132" y="0"/>
                  </a:moveTo>
                  <a:lnTo>
                    <a:pt x="0" y="4346"/>
                  </a:lnTo>
                  <a:lnTo>
                    <a:pt x="72" y="4441"/>
                  </a:lnTo>
                  <a:lnTo>
                    <a:pt x="5203" y="95"/>
                  </a:lnTo>
                  <a:lnTo>
                    <a:pt x="5132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6510088" y="2197914"/>
              <a:ext cx="1013510" cy="959140"/>
            </a:xfrm>
            <a:custGeom>
              <a:avLst/>
              <a:gdLst/>
              <a:ahLst/>
              <a:cxnLst/>
              <a:rect l="l" t="t" r="r" b="b"/>
              <a:pathLst>
                <a:path w="11110" h="10514" extrusionOk="0">
                  <a:moveTo>
                    <a:pt x="7561" y="0"/>
                  </a:moveTo>
                  <a:lnTo>
                    <a:pt x="1" y="6204"/>
                  </a:lnTo>
                  <a:lnTo>
                    <a:pt x="3537" y="10514"/>
                  </a:lnTo>
                  <a:lnTo>
                    <a:pt x="11109" y="4311"/>
                  </a:lnTo>
                  <a:lnTo>
                    <a:pt x="7561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9"/>
            <p:cNvSpPr/>
            <p:nvPr/>
          </p:nvSpPr>
          <p:spPr>
            <a:xfrm>
              <a:off x="6716439" y="2404267"/>
              <a:ext cx="809257" cy="718032"/>
            </a:xfrm>
            <a:custGeom>
              <a:avLst/>
              <a:gdLst/>
              <a:ahLst/>
              <a:cxnLst/>
              <a:rect l="l" t="t" r="r" b="b"/>
              <a:pathLst>
                <a:path w="8871" h="7871" extrusionOk="0">
                  <a:moveTo>
                    <a:pt x="8121" y="1"/>
                  </a:moveTo>
                  <a:lnTo>
                    <a:pt x="1" y="6680"/>
                  </a:lnTo>
                  <a:lnTo>
                    <a:pt x="977" y="7871"/>
                  </a:lnTo>
                  <a:lnTo>
                    <a:pt x="8871" y="1394"/>
                  </a:lnTo>
                  <a:cubicBezTo>
                    <a:pt x="8752" y="1013"/>
                    <a:pt x="8490" y="525"/>
                    <a:pt x="8121" y="1"/>
                  </a:cubicBezTo>
                  <a:close/>
                </a:path>
              </a:pathLst>
            </a:custGeom>
            <a:solidFill>
              <a:srgbClr val="CAC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7503896" y="2222910"/>
              <a:ext cx="304235" cy="335708"/>
            </a:xfrm>
            <a:custGeom>
              <a:avLst/>
              <a:gdLst/>
              <a:ahLst/>
              <a:cxnLst/>
              <a:rect l="l" t="t" r="r" b="b"/>
              <a:pathLst>
                <a:path w="3335" h="3680" extrusionOk="0">
                  <a:moveTo>
                    <a:pt x="2692" y="0"/>
                  </a:moveTo>
                  <a:lnTo>
                    <a:pt x="1" y="2203"/>
                  </a:lnTo>
                  <a:cubicBezTo>
                    <a:pt x="370" y="2786"/>
                    <a:pt x="596" y="3310"/>
                    <a:pt x="644" y="3679"/>
                  </a:cubicBezTo>
                  <a:lnTo>
                    <a:pt x="3335" y="1465"/>
                  </a:lnTo>
                  <a:cubicBezTo>
                    <a:pt x="3287" y="1096"/>
                    <a:pt x="3061" y="572"/>
                    <a:pt x="2692" y="0"/>
                  </a:cubicBezTo>
                  <a:close/>
                </a:path>
              </a:pathLst>
            </a:custGeom>
            <a:solidFill>
              <a:srgbClr val="989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6444953" y="2751564"/>
              <a:ext cx="419361" cy="446729"/>
            </a:xfrm>
            <a:custGeom>
              <a:avLst/>
              <a:gdLst/>
              <a:ahLst/>
              <a:cxnLst/>
              <a:rect l="l" t="t" r="r" b="b"/>
              <a:pathLst>
                <a:path w="4597" h="4897" extrusionOk="0">
                  <a:moveTo>
                    <a:pt x="492" y="0"/>
                  </a:moveTo>
                  <a:cubicBezTo>
                    <a:pt x="427" y="0"/>
                    <a:pt x="374" y="17"/>
                    <a:pt x="334" y="51"/>
                  </a:cubicBezTo>
                  <a:cubicBezTo>
                    <a:pt x="0" y="313"/>
                    <a:pt x="619" y="1599"/>
                    <a:pt x="1715" y="2933"/>
                  </a:cubicBezTo>
                  <a:cubicBezTo>
                    <a:pt x="2667" y="4094"/>
                    <a:pt x="3665" y="4897"/>
                    <a:pt x="4111" y="4897"/>
                  </a:cubicBezTo>
                  <a:cubicBezTo>
                    <a:pt x="4173" y="4897"/>
                    <a:pt x="4224" y="4881"/>
                    <a:pt x="4263" y="4850"/>
                  </a:cubicBezTo>
                  <a:cubicBezTo>
                    <a:pt x="4596" y="4576"/>
                    <a:pt x="3977" y="3290"/>
                    <a:pt x="2894" y="1956"/>
                  </a:cubicBezTo>
                  <a:cubicBezTo>
                    <a:pt x="1936" y="801"/>
                    <a:pt x="942" y="0"/>
                    <a:pt x="492" y="0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6362394" y="2730217"/>
              <a:ext cx="500825" cy="534031"/>
            </a:xfrm>
            <a:custGeom>
              <a:avLst/>
              <a:gdLst/>
              <a:ahLst/>
              <a:cxnLst/>
              <a:rect l="l" t="t" r="r" b="b"/>
              <a:pathLst>
                <a:path w="5490" h="5854" extrusionOk="0">
                  <a:moveTo>
                    <a:pt x="571" y="0"/>
                  </a:moveTo>
                  <a:cubicBezTo>
                    <a:pt x="494" y="0"/>
                    <a:pt x="430" y="19"/>
                    <a:pt x="381" y="59"/>
                  </a:cubicBezTo>
                  <a:cubicBezTo>
                    <a:pt x="0" y="369"/>
                    <a:pt x="739" y="1916"/>
                    <a:pt x="2036" y="3500"/>
                  </a:cubicBezTo>
                  <a:cubicBezTo>
                    <a:pt x="3178" y="4893"/>
                    <a:pt x="4375" y="5853"/>
                    <a:pt x="4914" y="5853"/>
                  </a:cubicBezTo>
                  <a:cubicBezTo>
                    <a:pt x="4988" y="5853"/>
                    <a:pt x="5049" y="5835"/>
                    <a:pt x="5096" y="5798"/>
                  </a:cubicBezTo>
                  <a:cubicBezTo>
                    <a:pt x="5489" y="5476"/>
                    <a:pt x="4751" y="3929"/>
                    <a:pt x="3441" y="2345"/>
                  </a:cubicBezTo>
                  <a:cubicBezTo>
                    <a:pt x="2304" y="958"/>
                    <a:pt x="1113" y="0"/>
                    <a:pt x="571" y="0"/>
                  </a:cubicBezTo>
                  <a:close/>
                </a:path>
              </a:pathLst>
            </a:custGeom>
            <a:solidFill>
              <a:srgbClr val="989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7532176" y="2272902"/>
              <a:ext cx="262910" cy="239010"/>
            </a:xfrm>
            <a:custGeom>
              <a:avLst/>
              <a:gdLst/>
              <a:ahLst/>
              <a:cxnLst/>
              <a:rect l="l" t="t" r="r" b="b"/>
              <a:pathLst>
                <a:path w="2882" h="2620" extrusionOk="0">
                  <a:moveTo>
                    <a:pt x="2691" y="0"/>
                  </a:moveTo>
                  <a:lnTo>
                    <a:pt x="0" y="2203"/>
                  </a:lnTo>
                  <a:cubicBezTo>
                    <a:pt x="84" y="2346"/>
                    <a:pt x="143" y="2488"/>
                    <a:pt x="191" y="2619"/>
                  </a:cubicBezTo>
                  <a:lnTo>
                    <a:pt x="2882" y="405"/>
                  </a:lnTo>
                  <a:cubicBezTo>
                    <a:pt x="2834" y="274"/>
                    <a:pt x="2775" y="143"/>
                    <a:pt x="2691" y="0"/>
                  </a:cubicBezTo>
                  <a:close/>
                </a:path>
              </a:pathLst>
            </a:custGeom>
            <a:solidFill>
              <a:srgbClr val="80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6453619" y="2956092"/>
              <a:ext cx="196681" cy="206442"/>
            </a:xfrm>
            <a:custGeom>
              <a:avLst/>
              <a:gdLst/>
              <a:ahLst/>
              <a:cxnLst/>
              <a:rect l="l" t="t" r="r" b="b"/>
              <a:pathLst>
                <a:path w="2156" h="2263" extrusionOk="0">
                  <a:moveTo>
                    <a:pt x="917" y="0"/>
                  </a:moveTo>
                  <a:lnTo>
                    <a:pt x="1" y="762"/>
                  </a:lnTo>
                  <a:cubicBezTo>
                    <a:pt x="22" y="745"/>
                    <a:pt x="49" y="736"/>
                    <a:pt x="82" y="736"/>
                  </a:cubicBezTo>
                  <a:cubicBezTo>
                    <a:pt x="254" y="736"/>
                    <a:pt x="568" y="960"/>
                    <a:pt x="858" y="1310"/>
                  </a:cubicBezTo>
                  <a:cubicBezTo>
                    <a:pt x="941" y="1417"/>
                    <a:pt x="1013" y="1524"/>
                    <a:pt x="1084" y="1631"/>
                  </a:cubicBezTo>
                  <a:cubicBezTo>
                    <a:pt x="1120" y="1691"/>
                    <a:pt x="1144" y="1750"/>
                    <a:pt x="1179" y="1810"/>
                  </a:cubicBezTo>
                  <a:cubicBezTo>
                    <a:pt x="1203" y="1846"/>
                    <a:pt x="1215" y="1893"/>
                    <a:pt x="1227" y="1929"/>
                  </a:cubicBezTo>
                  <a:cubicBezTo>
                    <a:pt x="1251" y="2000"/>
                    <a:pt x="1263" y="2048"/>
                    <a:pt x="1275" y="2096"/>
                  </a:cubicBezTo>
                  <a:cubicBezTo>
                    <a:pt x="1286" y="2167"/>
                    <a:pt x="1263" y="2227"/>
                    <a:pt x="1227" y="2262"/>
                  </a:cubicBezTo>
                  <a:lnTo>
                    <a:pt x="2156" y="150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6524228" y="2954633"/>
              <a:ext cx="129357" cy="142037"/>
            </a:xfrm>
            <a:custGeom>
              <a:avLst/>
              <a:gdLst/>
              <a:ahLst/>
              <a:cxnLst/>
              <a:rect l="l" t="t" r="r" b="b"/>
              <a:pathLst>
                <a:path w="1418" h="1557" extrusionOk="0">
                  <a:moveTo>
                    <a:pt x="210" y="0"/>
                  </a:moveTo>
                  <a:cubicBezTo>
                    <a:pt x="184" y="0"/>
                    <a:pt x="162" y="5"/>
                    <a:pt x="143" y="16"/>
                  </a:cubicBezTo>
                  <a:cubicBezTo>
                    <a:pt x="143" y="28"/>
                    <a:pt x="131" y="28"/>
                    <a:pt x="131" y="28"/>
                  </a:cubicBezTo>
                  <a:cubicBezTo>
                    <a:pt x="0" y="135"/>
                    <a:pt x="167" y="564"/>
                    <a:pt x="512" y="980"/>
                  </a:cubicBezTo>
                  <a:cubicBezTo>
                    <a:pt x="596" y="1088"/>
                    <a:pt x="691" y="1183"/>
                    <a:pt x="774" y="1266"/>
                  </a:cubicBezTo>
                  <a:cubicBezTo>
                    <a:pt x="822" y="1314"/>
                    <a:pt x="882" y="1350"/>
                    <a:pt x="929" y="1385"/>
                  </a:cubicBezTo>
                  <a:cubicBezTo>
                    <a:pt x="965" y="1421"/>
                    <a:pt x="1001" y="1445"/>
                    <a:pt x="1048" y="1469"/>
                  </a:cubicBezTo>
                  <a:cubicBezTo>
                    <a:pt x="1096" y="1504"/>
                    <a:pt x="1155" y="1528"/>
                    <a:pt x="1191" y="1540"/>
                  </a:cubicBezTo>
                  <a:cubicBezTo>
                    <a:pt x="1223" y="1551"/>
                    <a:pt x="1253" y="1557"/>
                    <a:pt x="1280" y="1557"/>
                  </a:cubicBezTo>
                  <a:cubicBezTo>
                    <a:pt x="1314" y="1557"/>
                    <a:pt x="1343" y="1548"/>
                    <a:pt x="1370" y="1528"/>
                  </a:cubicBezTo>
                  <a:cubicBezTo>
                    <a:pt x="1370" y="1528"/>
                    <a:pt x="1370" y="1528"/>
                    <a:pt x="1382" y="1516"/>
                  </a:cubicBezTo>
                  <a:cubicBezTo>
                    <a:pt x="1405" y="1492"/>
                    <a:pt x="1417" y="1433"/>
                    <a:pt x="1405" y="1373"/>
                  </a:cubicBezTo>
                  <a:cubicBezTo>
                    <a:pt x="1405" y="1326"/>
                    <a:pt x="1382" y="1266"/>
                    <a:pt x="1370" y="1207"/>
                  </a:cubicBezTo>
                  <a:cubicBezTo>
                    <a:pt x="1346" y="1159"/>
                    <a:pt x="1334" y="1123"/>
                    <a:pt x="1310" y="1076"/>
                  </a:cubicBezTo>
                  <a:cubicBezTo>
                    <a:pt x="1286" y="1016"/>
                    <a:pt x="1251" y="957"/>
                    <a:pt x="1215" y="897"/>
                  </a:cubicBezTo>
                  <a:cubicBezTo>
                    <a:pt x="1155" y="802"/>
                    <a:pt x="1072" y="695"/>
                    <a:pt x="989" y="588"/>
                  </a:cubicBezTo>
                  <a:cubicBezTo>
                    <a:pt x="698" y="235"/>
                    <a:pt x="381" y="0"/>
                    <a:pt x="210" y="0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6552507" y="3036462"/>
              <a:ext cx="99983" cy="110838"/>
            </a:xfrm>
            <a:custGeom>
              <a:avLst/>
              <a:gdLst/>
              <a:ahLst/>
              <a:cxnLst/>
              <a:rect l="l" t="t" r="r" b="b"/>
              <a:pathLst>
                <a:path w="1096" h="1215" extrusionOk="0">
                  <a:moveTo>
                    <a:pt x="905" y="0"/>
                  </a:moveTo>
                  <a:lnTo>
                    <a:pt x="0" y="750"/>
                  </a:lnTo>
                  <a:cubicBezTo>
                    <a:pt x="107" y="929"/>
                    <a:pt x="179" y="1095"/>
                    <a:pt x="191" y="1215"/>
                  </a:cubicBezTo>
                  <a:lnTo>
                    <a:pt x="1095" y="476"/>
                  </a:lnTo>
                  <a:cubicBezTo>
                    <a:pt x="1083" y="357"/>
                    <a:pt x="1012" y="191"/>
                    <a:pt x="905" y="0"/>
                  </a:cubicBezTo>
                  <a:close/>
                </a:path>
              </a:pathLst>
            </a:custGeom>
            <a:solidFill>
              <a:srgbClr val="989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>
              <a:off x="6561174" y="3052701"/>
              <a:ext cx="88032" cy="79366"/>
            </a:xfrm>
            <a:custGeom>
              <a:avLst/>
              <a:gdLst/>
              <a:ahLst/>
              <a:cxnLst/>
              <a:rect l="l" t="t" r="r" b="b"/>
              <a:pathLst>
                <a:path w="965" h="870" extrusionOk="0">
                  <a:moveTo>
                    <a:pt x="905" y="1"/>
                  </a:moveTo>
                  <a:lnTo>
                    <a:pt x="0" y="751"/>
                  </a:lnTo>
                  <a:cubicBezTo>
                    <a:pt x="24" y="787"/>
                    <a:pt x="36" y="834"/>
                    <a:pt x="48" y="870"/>
                  </a:cubicBezTo>
                  <a:lnTo>
                    <a:pt x="965" y="132"/>
                  </a:lnTo>
                  <a:cubicBezTo>
                    <a:pt x="941" y="84"/>
                    <a:pt x="929" y="48"/>
                    <a:pt x="905" y="1"/>
                  </a:cubicBezTo>
                  <a:close/>
                </a:path>
              </a:pathLst>
            </a:custGeom>
            <a:solidFill>
              <a:srgbClr val="80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5814951" y="2886487"/>
              <a:ext cx="898384" cy="905955"/>
            </a:xfrm>
            <a:custGeom>
              <a:avLst/>
              <a:gdLst/>
              <a:ahLst/>
              <a:cxnLst/>
              <a:rect l="l" t="t" r="r" b="b"/>
              <a:pathLst>
                <a:path w="9848" h="9931" extrusionOk="0">
                  <a:moveTo>
                    <a:pt x="3557" y="1"/>
                  </a:moveTo>
                  <a:cubicBezTo>
                    <a:pt x="2305" y="1"/>
                    <a:pt x="1044" y="418"/>
                    <a:pt x="1" y="1275"/>
                  </a:cubicBezTo>
                  <a:lnTo>
                    <a:pt x="7109" y="9931"/>
                  </a:lnTo>
                  <a:cubicBezTo>
                    <a:pt x="9502" y="7966"/>
                    <a:pt x="9847" y="4442"/>
                    <a:pt x="7883" y="2049"/>
                  </a:cubicBezTo>
                  <a:cubicBezTo>
                    <a:pt x="6781" y="699"/>
                    <a:pt x="5177" y="1"/>
                    <a:pt x="3557" y="1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6385200" y="3051606"/>
              <a:ext cx="315091" cy="706082"/>
            </a:xfrm>
            <a:custGeom>
              <a:avLst/>
              <a:gdLst/>
              <a:ahLst/>
              <a:cxnLst/>
              <a:rect l="l" t="t" r="r" b="b"/>
              <a:pathLst>
                <a:path w="3454" h="7740" extrusionOk="0">
                  <a:moveTo>
                    <a:pt x="1417" y="1"/>
                  </a:moveTo>
                  <a:lnTo>
                    <a:pt x="1417" y="1"/>
                  </a:lnTo>
                  <a:cubicBezTo>
                    <a:pt x="2846" y="2132"/>
                    <a:pt x="2263" y="5216"/>
                    <a:pt x="0" y="7073"/>
                  </a:cubicBezTo>
                  <a:lnTo>
                    <a:pt x="548" y="7740"/>
                  </a:lnTo>
                  <a:cubicBezTo>
                    <a:pt x="2941" y="5787"/>
                    <a:pt x="3453" y="2465"/>
                    <a:pt x="1703" y="322"/>
                  </a:cubicBezTo>
                  <a:cubicBezTo>
                    <a:pt x="1620" y="215"/>
                    <a:pt x="1513" y="108"/>
                    <a:pt x="1417" y="1"/>
                  </a:cubicBezTo>
                  <a:close/>
                </a:path>
              </a:pathLst>
            </a:custGeom>
            <a:solidFill>
              <a:srgbClr val="CAC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5781289" y="2999151"/>
              <a:ext cx="722411" cy="802415"/>
            </a:xfrm>
            <a:custGeom>
              <a:avLst/>
              <a:gdLst/>
              <a:ahLst/>
              <a:cxnLst/>
              <a:rect l="l" t="t" r="r" b="b"/>
              <a:pathLst>
                <a:path w="7919" h="8796" extrusionOk="0">
                  <a:moveTo>
                    <a:pt x="497" y="1"/>
                  </a:moveTo>
                  <a:cubicBezTo>
                    <a:pt x="445" y="1"/>
                    <a:pt x="402" y="14"/>
                    <a:pt x="370" y="40"/>
                  </a:cubicBezTo>
                  <a:cubicBezTo>
                    <a:pt x="1" y="350"/>
                    <a:pt x="1179" y="2409"/>
                    <a:pt x="3025" y="4707"/>
                  </a:cubicBezTo>
                  <a:cubicBezTo>
                    <a:pt x="3096" y="4791"/>
                    <a:pt x="3168" y="4886"/>
                    <a:pt x="3251" y="4969"/>
                  </a:cubicBezTo>
                  <a:cubicBezTo>
                    <a:pt x="3263" y="4993"/>
                    <a:pt x="3287" y="5017"/>
                    <a:pt x="3299" y="5041"/>
                  </a:cubicBezTo>
                  <a:cubicBezTo>
                    <a:pt x="5100" y="7213"/>
                    <a:pt x="6831" y="8795"/>
                    <a:pt x="7400" y="8795"/>
                  </a:cubicBezTo>
                  <a:cubicBezTo>
                    <a:pt x="7452" y="8795"/>
                    <a:pt x="7494" y="8782"/>
                    <a:pt x="7525" y="8755"/>
                  </a:cubicBezTo>
                  <a:cubicBezTo>
                    <a:pt x="7918" y="8434"/>
                    <a:pt x="6656" y="6267"/>
                    <a:pt x="4715" y="3886"/>
                  </a:cubicBezTo>
                  <a:cubicBezTo>
                    <a:pt x="4692" y="3862"/>
                    <a:pt x="4680" y="3838"/>
                    <a:pt x="4656" y="3814"/>
                  </a:cubicBezTo>
                  <a:cubicBezTo>
                    <a:pt x="4584" y="3731"/>
                    <a:pt x="4513" y="3636"/>
                    <a:pt x="4430" y="3552"/>
                  </a:cubicBezTo>
                  <a:cubicBezTo>
                    <a:pt x="2698" y="1483"/>
                    <a:pt x="1055" y="1"/>
                    <a:pt x="497" y="1"/>
                  </a:cubicBezTo>
                  <a:close/>
                </a:path>
              </a:pathLst>
            </a:custGeom>
            <a:solidFill>
              <a:srgbClr val="989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5773717" y="3005719"/>
              <a:ext cx="721225" cy="802324"/>
            </a:xfrm>
            <a:custGeom>
              <a:avLst/>
              <a:gdLst/>
              <a:ahLst/>
              <a:cxnLst/>
              <a:rect l="l" t="t" r="r" b="b"/>
              <a:pathLst>
                <a:path w="7906" h="8795" extrusionOk="0">
                  <a:moveTo>
                    <a:pt x="494" y="0"/>
                  </a:moveTo>
                  <a:cubicBezTo>
                    <a:pt x="442" y="0"/>
                    <a:pt x="401" y="13"/>
                    <a:pt x="369" y="39"/>
                  </a:cubicBezTo>
                  <a:cubicBezTo>
                    <a:pt x="0" y="349"/>
                    <a:pt x="1167" y="2409"/>
                    <a:pt x="3024" y="4707"/>
                  </a:cubicBezTo>
                  <a:cubicBezTo>
                    <a:pt x="3096" y="4790"/>
                    <a:pt x="3167" y="4885"/>
                    <a:pt x="3239" y="4981"/>
                  </a:cubicBezTo>
                  <a:cubicBezTo>
                    <a:pt x="3263" y="4992"/>
                    <a:pt x="3274" y="5016"/>
                    <a:pt x="3298" y="5040"/>
                  </a:cubicBezTo>
                  <a:cubicBezTo>
                    <a:pt x="5089" y="7213"/>
                    <a:pt x="6829" y="8794"/>
                    <a:pt x="7400" y="8794"/>
                  </a:cubicBezTo>
                  <a:cubicBezTo>
                    <a:pt x="7451" y="8794"/>
                    <a:pt x="7493" y="8782"/>
                    <a:pt x="7525" y="8755"/>
                  </a:cubicBezTo>
                  <a:cubicBezTo>
                    <a:pt x="7906" y="8445"/>
                    <a:pt x="6656" y="6266"/>
                    <a:pt x="4703" y="3885"/>
                  </a:cubicBezTo>
                  <a:cubicBezTo>
                    <a:pt x="4691" y="3861"/>
                    <a:pt x="4667" y="3838"/>
                    <a:pt x="4656" y="3814"/>
                  </a:cubicBezTo>
                  <a:cubicBezTo>
                    <a:pt x="4572" y="3730"/>
                    <a:pt x="4501" y="3635"/>
                    <a:pt x="4429" y="3552"/>
                  </a:cubicBezTo>
                  <a:cubicBezTo>
                    <a:pt x="2697" y="1482"/>
                    <a:pt x="1045" y="0"/>
                    <a:pt x="494" y="0"/>
                  </a:cubicBezTo>
                  <a:close/>
                </a:path>
              </a:pathLst>
            </a:custGeom>
            <a:solidFill>
              <a:srgbClr val="9896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6040916" y="3323185"/>
              <a:ext cx="170591" cy="148879"/>
            </a:xfrm>
            <a:custGeom>
              <a:avLst/>
              <a:gdLst/>
              <a:ahLst/>
              <a:cxnLst/>
              <a:rect l="l" t="t" r="r" b="b"/>
              <a:pathLst>
                <a:path w="1870" h="1632" extrusionOk="0">
                  <a:moveTo>
                    <a:pt x="1584" y="0"/>
                  </a:moveTo>
                  <a:lnTo>
                    <a:pt x="0" y="1298"/>
                  </a:lnTo>
                  <a:lnTo>
                    <a:pt x="286" y="1631"/>
                  </a:lnTo>
                  <a:lnTo>
                    <a:pt x="1869" y="334"/>
                  </a:lnTo>
                  <a:cubicBezTo>
                    <a:pt x="1846" y="310"/>
                    <a:pt x="1834" y="286"/>
                    <a:pt x="1810" y="262"/>
                  </a:cubicBezTo>
                  <a:cubicBezTo>
                    <a:pt x="1738" y="179"/>
                    <a:pt x="1667" y="84"/>
                    <a:pt x="1584" y="0"/>
                  </a:cubicBezTo>
                  <a:close/>
                </a:path>
              </a:pathLst>
            </a:custGeom>
            <a:solidFill>
              <a:srgbClr val="80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9"/>
            <p:cNvSpPr/>
            <p:nvPr/>
          </p:nvSpPr>
          <p:spPr>
            <a:xfrm>
              <a:off x="5987640" y="3408117"/>
              <a:ext cx="120691" cy="107372"/>
            </a:xfrm>
            <a:custGeom>
              <a:avLst/>
              <a:gdLst/>
              <a:ahLst/>
              <a:cxnLst/>
              <a:rect l="l" t="t" r="r" b="b"/>
              <a:pathLst>
                <a:path w="1323" h="1177" extrusionOk="0">
                  <a:moveTo>
                    <a:pt x="665" y="0"/>
                  </a:moveTo>
                  <a:cubicBezTo>
                    <a:pt x="531" y="0"/>
                    <a:pt x="397" y="46"/>
                    <a:pt x="287" y="141"/>
                  </a:cubicBezTo>
                  <a:cubicBezTo>
                    <a:pt x="36" y="343"/>
                    <a:pt x="1" y="712"/>
                    <a:pt x="203" y="962"/>
                  </a:cubicBezTo>
                  <a:cubicBezTo>
                    <a:pt x="324" y="1104"/>
                    <a:pt x="495" y="1177"/>
                    <a:pt x="666" y="1177"/>
                  </a:cubicBezTo>
                  <a:cubicBezTo>
                    <a:pt x="797" y="1177"/>
                    <a:pt x="928" y="1134"/>
                    <a:pt x="1037" y="1046"/>
                  </a:cubicBezTo>
                  <a:cubicBezTo>
                    <a:pt x="1287" y="831"/>
                    <a:pt x="1322" y="462"/>
                    <a:pt x="1120" y="212"/>
                  </a:cubicBezTo>
                  <a:cubicBezTo>
                    <a:pt x="1000" y="73"/>
                    <a:pt x="833" y="0"/>
                    <a:pt x="665" y="0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9"/>
            <p:cNvSpPr/>
            <p:nvPr/>
          </p:nvSpPr>
          <p:spPr>
            <a:xfrm>
              <a:off x="6772908" y="2386934"/>
              <a:ext cx="170682" cy="147785"/>
            </a:xfrm>
            <a:custGeom>
              <a:avLst/>
              <a:gdLst/>
              <a:ahLst/>
              <a:cxnLst/>
              <a:rect l="l" t="t" r="r" b="b"/>
              <a:pathLst>
                <a:path w="1871" h="1620" extrusionOk="0">
                  <a:moveTo>
                    <a:pt x="1668" y="0"/>
                  </a:moveTo>
                  <a:lnTo>
                    <a:pt x="1" y="1369"/>
                  </a:lnTo>
                  <a:lnTo>
                    <a:pt x="203" y="1619"/>
                  </a:lnTo>
                  <a:lnTo>
                    <a:pt x="1870" y="250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7017300" y="2726842"/>
              <a:ext cx="1298041" cy="1483775"/>
            </a:xfrm>
            <a:custGeom>
              <a:avLst/>
              <a:gdLst/>
              <a:ahLst/>
              <a:cxnLst/>
              <a:rect l="l" t="t" r="r" b="b"/>
              <a:pathLst>
                <a:path w="14229" h="16265" extrusionOk="0">
                  <a:moveTo>
                    <a:pt x="5049" y="1"/>
                  </a:moveTo>
                  <a:lnTo>
                    <a:pt x="1" y="4335"/>
                  </a:lnTo>
                  <a:lnTo>
                    <a:pt x="8407" y="16265"/>
                  </a:lnTo>
                  <a:lnTo>
                    <a:pt x="14229" y="10990"/>
                  </a:lnTo>
                  <a:lnTo>
                    <a:pt x="5049" y="1"/>
                  </a:ln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7689631" y="3620764"/>
              <a:ext cx="541055" cy="463879"/>
            </a:xfrm>
            <a:custGeom>
              <a:avLst/>
              <a:gdLst/>
              <a:ahLst/>
              <a:cxnLst/>
              <a:rect l="l" t="t" r="r" b="b"/>
              <a:pathLst>
                <a:path w="5931" h="5085" extrusionOk="0">
                  <a:moveTo>
                    <a:pt x="5859" y="1"/>
                  </a:moveTo>
                  <a:lnTo>
                    <a:pt x="1" y="5001"/>
                  </a:lnTo>
                  <a:lnTo>
                    <a:pt x="72" y="5085"/>
                  </a:lnTo>
                  <a:lnTo>
                    <a:pt x="5930" y="84"/>
                  </a:lnTo>
                  <a:lnTo>
                    <a:pt x="5859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7361676" y="2819162"/>
              <a:ext cx="817923" cy="1040695"/>
            </a:xfrm>
            <a:custGeom>
              <a:avLst/>
              <a:gdLst/>
              <a:ahLst/>
              <a:cxnLst/>
              <a:rect l="l" t="t" r="r" b="b"/>
              <a:pathLst>
                <a:path w="8966" h="11408" extrusionOk="0">
                  <a:moveTo>
                    <a:pt x="84" y="1"/>
                  </a:moveTo>
                  <a:lnTo>
                    <a:pt x="0" y="72"/>
                  </a:lnTo>
                  <a:lnTo>
                    <a:pt x="8870" y="11407"/>
                  </a:lnTo>
                  <a:lnTo>
                    <a:pt x="8966" y="11324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7170468" y="2832208"/>
              <a:ext cx="900482" cy="1137302"/>
            </a:xfrm>
            <a:custGeom>
              <a:avLst/>
              <a:gdLst/>
              <a:ahLst/>
              <a:cxnLst/>
              <a:rect l="l" t="t" r="r" b="b"/>
              <a:pathLst>
                <a:path w="9871" h="12467" extrusionOk="0">
                  <a:moveTo>
                    <a:pt x="310" y="1"/>
                  </a:moveTo>
                  <a:lnTo>
                    <a:pt x="1" y="275"/>
                  </a:lnTo>
                  <a:lnTo>
                    <a:pt x="9561" y="12467"/>
                  </a:lnTo>
                  <a:lnTo>
                    <a:pt x="9871" y="12205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7129234" y="3019038"/>
              <a:ext cx="817923" cy="1039509"/>
            </a:xfrm>
            <a:custGeom>
              <a:avLst/>
              <a:gdLst/>
              <a:ahLst/>
              <a:cxnLst/>
              <a:rect l="l" t="t" r="r" b="b"/>
              <a:pathLst>
                <a:path w="8966" h="11395" extrusionOk="0">
                  <a:moveTo>
                    <a:pt x="95" y="1"/>
                  </a:moveTo>
                  <a:lnTo>
                    <a:pt x="0" y="72"/>
                  </a:lnTo>
                  <a:lnTo>
                    <a:pt x="8882" y="11395"/>
                  </a:lnTo>
                  <a:lnTo>
                    <a:pt x="8966" y="11323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7604974" y="3507826"/>
              <a:ext cx="530108" cy="456307"/>
            </a:xfrm>
            <a:custGeom>
              <a:avLst/>
              <a:gdLst/>
              <a:ahLst/>
              <a:cxnLst/>
              <a:rect l="l" t="t" r="r" b="b"/>
              <a:pathLst>
                <a:path w="5811" h="5002" extrusionOk="0">
                  <a:moveTo>
                    <a:pt x="5751" y="0"/>
                  </a:moveTo>
                  <a:lnTo>
                    <a:pt x="0" y="4918"/>
                  </a:lnTo>
                  <a:lnTo>
                    <a:pt x="72" y="5001"/>
                  </a:lnTo>
                  <a:lnTo>
                    <a:pt x="5810" y="96"/>
                  </a:lnTo>
                  <a:lnTo>
                    <a:pt x="5751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7520225" y="3394889"/>
              <a:ext cx="522537" cy="449739"/>
            </a:xfrm>
            <a:custGeom>
              <a:avLst/>
              <a:gdLst/>
              <a:ahLst/>
              <a:cxnLst/>
              <a:rect l="l" t="t" r="r" b="b"/>
              <a:pathLst>
                <a:path w="5728" h="4930" extrusionOk="0">
                  <a:moveTo>
                    <a:pt x="5656" y="0"/>
                  </a:moveTo>
                  <a:lnTo>
                    <a:pt x="0" y="4834"/>
                  </a:lnTo>
                  <a:lnTo>
                    <a:pt x="60" y="4929"/>
                  </a:lnTo>
                  <a:lnTo>
                    <a:pt x="5727" y="95"/>
                  </a:lnTo>
                  <a:lnTo>
                    <a:pt x="5656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7435477" y="3281860"/>
              <a:ext cx="512776" cy="441073"/>
            </a:xfrm>
            <a:custGeom>
              <a:avLst/>
              <a:gdLst/>
              <a:ahLst/>
              <a:cxnLst/>
              <a:rect l="l" t="t" r="r" b="b"/>
              <a:pathLst>
                <a:path w="5621" h="4835" extrusionOk="0">
                  <a:moveTo>
                    <a:pt x="5549" y="1"/>
                  </a:moveTo>
                  <a:lnTo>
                    <a:pt x="1" y="4751"/>
                  </a:lnTo>
                  <a:lnTo>
                    <a:pt x="72" y="4835"/>
                  </a:lnTo>
                  <a:lnTo>
                    <a:pt x="5621" y="9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7350820" y="3168922"/>
              <a:ext cx="502923" cy="434596"/>
            </a:xfrm>
            <a:custGeom>
              <a:avLst/>
              <a:gdLst/>
              <a:ahLst/>
              <a:cxnLst/>
              <a:rect l="l" t="t" r="r" b="b"/>
              <a:pathLst>
                <a:path w="5513" h="4764" extrusionOk="0">
                  <a:moveTo>
                    <a:pt x="5453" y="1"/>
                  </a:moveTo>
                  <a:lnTo>
                    <a:pt x="0" y="4668"/>
                  </a:lnTo>
                  <a:lnTo>
                    <a:pt x="72" y="4763"/>
                  </a:lnTo>
                  <a:lnTo>
                    <a:pt x="5513" y="96"/>
                  </a:lnTo>
                  <a:lnTo>
                    <a:pt x="5453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7266072" y="3057079"/>
              <a:ext cx="493162" cy="425838"/>
            </a:xfrm>
            <a:custGeom>
              <a:avLst/>
              <a:gdLst/>
              <a:ahLst/>
              <a:cxnLst/>
              <a:rect l="l" t="t" r="r" b="b"/>
              <a:pathLst>
                <a:path w="5406" h="4668" extrusionOk="0">
                  <a:moveTo>
                    <a:pt x="5334" y="0"/>
                  </a:moveTo>
                  <a:lnTo>
                    <a:pt x="0" y="4572"/>
                  </a:lnTo>
                  <a:lnTo>
                    <a:pt x="72" y="4668"/>
                  </a:lnTo>
                  <a:lnTo>
                    <a:pt x="5406" y="96"/>
                  </a:lnTo>
                  <a:lnTo>
                    <a:pt x="5334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7181323" y="2944142"/>
              <a:ext cx="484496" cy="418175"/>
            </a:xfrm>
            <a:custGeom>
              <a:avLst/>
              <a:gdLst/>
              <a:ahLst/>
              <a:cxnLst/>
              <a:rect l="l" t="t" r="r" b="b"/>
              <a:pathLst>
                <a:path w="5311" h="4584" extrusionOk="0">
                  <a:moveTo>
                    <a:pt x="5239" y="0"/>
                  </a:moveTo>
                  <a:lnTo>
                    <a:pt x="1" y="4489"/>
                  </a:lnTo>
                  <a:lnTo>
                    <a:pt x="72" y="4584"/>
                  </a:lnTo>
                  <a:lnTo>
                    <a:pt x="5311" y="83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7095572" y="2831113"/>
              <a:ext cx="475830" cy="410695"/>
            </a:xfrm>
            <a:custGeom>
              <a:avLst/>
              <a:gdLst/>
              <a:ahLst/>
              <a:cxnLst/>
              <a:rect l="l" t="t" r="r" b="b"/>
              <a:pathLst>
                <a:path w="5216" h="4502" extrusionOk="0">
                  <a:moveTo>
                    <a:pt x="5156" y="1"/>
                  </a:moveTo>
                  <a:lnTo>
                    <a:pt x="0" y="4418"/>
                  </a:lnTo>
                  <a:lnTo>
                    <a:pt x="72" y="4501"/>
                  </a:lnTo>
                  <a:lnTo>
                    <a:pt x="5215" y="96"/>
                  </a:lnTo>
                  <a:lnTo>
                    <a:pt x="5156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7115094" y="2801829"/>
              <a:ext cx="170591" cy="147785"/>
            </a:xfrm>
            <a:custGeom>
              <a:avLst/>
              <a:gdLst/>
              <a:ahLst/>
              <a:cxnLst/>
              <a:rect l="l" t="t" r="r" b="b"/>
              <a:pathLst>
                <a:path w="1870" h="1620" extrusionOk="0">
                  <a:moveTo>
                    <a:pt x="1667" y="0"/>
                  </a:moveTo>
                  <a:lnTo>
                    <a:pt x="0" y="1370"/>
                  </a:lnTo>
                  <a:lnTo>
                    <a:pt x="203" y="1620"/>
                  </a:lnTo>
                  <a:lnTo>
                    <a:pt x="1870" y="250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" name="Google Shape;647;p38"/>
          <p:cNvGrpSpPr/>
          <p:nvPr/>
        </p:nvGrpSpPr>
        <p:grpSpPr>
          <a:xfrm>
            <a:off x="1374600" y="1441912"/>
            <a:ext cx="1062600" cy="1062600"/>
            <a:chOff x="1374600" y="1441912"/>
            <a:chExt cx="1062600" cy="1062600"/>
          </a:xfrm>
        </p:grpSpPr>
        <p:sp>
          <p:nvSpPr>
            <p:cNvPr id="648" name="Google Shape;648;p38"/>
            <p:cNvSpPr/>
            <p:nvPr/>
          </p:nvSpPr>
          <p:spPr>
            <a:xfrm>
              <a:off x="1374600" y="1441912"/>
              <a:ext cx="1062600" cy="1062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9" name="Google Shape;649;p38"/>
            <p:cNvGrpSpPr/>
            <p:nvPr/>
          </p:nvGrpSpPr>
          <p:grpSpPr>
            <a:xfrm>
              <a:off x="1535393" y="1613877"/>
              <a:ext cx="717559" cy="694609"/>
              <a:chOff x="1535393" y="1613877"/>
              <a:chExt cx="717559" cy="694609"/>
            </a:xfrm>
          </p:grpSpPr>
          <p:sp>
            <p:nvSpPr>
              <p:cNvPr id="650" name="Google Shape;650;p38"/>
              <p:cNvSpPr/>
              <p:nvPr/>
            </p:nvSpPr>
            <p:spPr>
              <a:xfrm>
                <a:off x="1535393" y="2147360"/>
                <a:ext cx="80032" cy="7964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489" extrusionOk="0">
                    <a:moveTo>
                      <a:pt x="1251" y="0"/>
                    </a:moveTo>
                    <a:cubicBezTo>
                      <a:pt x="560" y="0"/>
                      <a:pt x="0" y="560"/>
                      <a:pt x="0" y="1250"/>
                    </a:cubicBezTo>
                    <a:cubicBezTo>
                      <a:pt x="0" y="1929"/>
                      <a:pt x="560" y="2489"/>
                      <a:pt x="1251" y="2489"/>
                    </a:cubicBezTo>
                    <a:cubicBezTo>
                      <a:pt x="1941" y="2489"/>
                      <a:pt x="2501" y="1929"/>
                      <a:pt x="2501" y="1250"/>
                    </a:cubicBezTo>
                    <a:cubicBezTo>
                      <a:pt x="2501" y="560"/>
                      <a:pt x="1941" y="0"/>
                      <a:pt x="1251" y="0"/>
                    </a:cubicBez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8"/>
              <p:cNvSpPr/>
              <p:nvPr/>
            </p:nvSpPr>
            <p:spPr>
              <a:xfrm>
                <a:off x="1653099" y="1613877"/>
                <a:ext cx="123486" cy="123592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8"/>
              <p:cNvSpPr/>
              <p:nvPr/>
            </p:nvSpPr>
            <p:spPr>
              <a:xfrm>
                <a:off x="2208824" y="1938946"/>
                <a:ext cx="44128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847" extrusionOk="0">
                    <a:moveTo>
                      <a:pt x="1930" y="1"/>
                    </a:moveTo>
                    <a:cubicBezTo>
                      <a:pt x="870" y="1"/>
                      <a:pt x="1" y="858"/>
                      <a:pt x="1" y="1929"/>
                    </a:cubicBezTo>
                    <a:cubicBezTo>
                      <a:pt x="1" y="2989"/>
                      <a:pt x="870" y="3846"/>
                      <a:pt x="1930" y="3846"/>
                    </a:cubicBezTo>
                    <a:cubicBezTo>
                      <a:pt x="2989" y="3846"/>
                      <a:pt x="3858" y="2989"/>
                      <a:pt x="3858" y="1929"/>
                    </a:cubicBezTo>
                    <a:cubicBezTo>
                      <a:pt x="3858" y="858"/>
                      <a:pt x="2989" y="1"/>
                      <a:pt x="1930" y="1"/>
                    </a:cubicBez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8"/>
              <p:cNvSpPr/>
              <p:nvPr/>
            </p:nvSpPr>
            <p:spPr>
              <a:xfrm>
                <a:off x="2068550" y="2228367"/>
                <a:ext cx="80042" cy="80119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54" name="Google Shape;654;p38"/>
          <p:cNvGrpSpPr/>
          <p:nvPr/>
        </p:nvGrpSpPr>
        <p:grpSpPr>
          <a:xfrm>
            <a:off x="4040700" y="1441912"/>
            <a:ext cx="1062600" cy="1062600"/>
            <a:chOff x="4040700" y="1441912"/>
            <a:chExt cx="1062600" cy="1062600"/>
          </a:xfrm>
        </p:grpSpPr>
        <p:sp>
          <p:nvSpPr>
            <p:cNvPr id="655" name="Google Shape;655;p38"/>
            <p:cNvSpPr/>
            <p:nvPr/>
          </p:nvSpPr>
          <p:spPr>
            <a:xfrm>
              <a:off x="4040700" y="1441912"/>
              <a:ext cx="1062600" cy="1062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6" name="Google Shape;656;p38"/>
            <p:cNvGrpSpPr/>
            <p:nvPr/>
          </p:nvGrpSpPr>
          <p:grpSpPr>
            <a:xfrm>
              <a:off x="4213068" y="1613877"/>
              <a:ext cx="717559" cy="694609"/>
              <a:chOff x="1535393" y="1613877"/>
              <a:chExt cx="717559" cy="694609"/>
            </a:xfrm>
          </p:grpSpPr>
          <p:sp>
            <p:nvSpPr>
              <p:cNvPr id="657" name="Google Shape;657;p38"/>
              <p:cNvSpPr/>
              <p:nvPr/>
            </p:nvSpPr>
            <p:spPr>
              <a:xfrm>
                <a:off x="1535393" y="2147360"/>
                <a:ext cx="80032" cy="7964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489" extrusionOk="0">
                    <a:moveTo>
                      <a:pt x="1251" y="0"/>
                    </a:moveTo>
                    <a:cubicBezTo>
                      <a:pt x="560" y="0"/>
                      <a:pt x="0" y="560"/>
                      <a:pt x="0" y="1250"/>
                    </a:cubicBezTo>
                    <a:cubicBezTo>
                      <a:pt x="0" y="1929"/>
                      <a:pt x="560" y="2489"/>
                      <a:pt x="1251" y="2489"/>
                    </a:cubicBezTo>
                    <a:cubicBezTo>
                      <a:pt x="1941" y="2489"/>
                      <a:pt x="2501" y="1929"/>
                      <a:pt x="2501" y="1250"/>
                    </a:cubicBezTo>
                    <a:cubicBezTo>
                      <a:pt x="2501" y="560"/>
                      <a:pt x="1941" y="0"/>
                      <a:pt x="1251" y="0"/>
                    </a:cubicBez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8"/>
              <p:cNvSpPr/>
              <p:nvPr/>
            </p:nvSpPr>
            <p:spPr>
              <a:xfrm>
                <a:off x="1653099" y="1613877"/>
                <a:ext cx="123486" cy="123592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8"/>
              <p:cNvSpPr/>
              <p:nvPr/>
            </p:nvSpPr>
            <p:spPr>
              <a:xfrm>
                <a:off x="2208824" y="1938946"/>
                <a:ext cx="44128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847" extrusionOk="0">
                    <a:moveTo>
                      <a:pt x="1930" y="1"/>
                    </a:moveTo>
                    <a:cubicBezTo>
                      <a:pt x="870" y="1"/>
                      <a:pt x="1" y="858"/>
                      <a:pt x="1" y="1929"/>
                    </a:cubicBezTo>
                    <a:cubicBezTo>
                      <a:pt x="1" y="2989"/>
                      <a:pt x="870" y="3846"/>
                      <a:pt x="1930" y="3846"/>
                    </a:cubicBezTo>
                    <a:cubicBezTo>
                      <a:pt x="2989" y="3846"/>
                      <a:pt x="3858" y="2989"/>
                      <a:pt x="3858" y="1929"/>
                    </a:cubicBezTo>
                    <a:cubicBezTo>
                      <a:pt x="3858" y="858"/>
                      <a:pt x="2989" y="1"/>
                      <a:pt x="1930" y="1"/>
                    </a:cubicBez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8"/>
              <p:cNvSpPr/>
              <p:nvPr/>
            </p:nvSpPr>
            <p:spPr>
              <a:xfrm>
                <a:off x="2068550" y="2228367"/>
                <a:ext cx="80042" cy="80119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1" name="Google Shape;661;p38"/>
          <p:cNvGrpSpPr/>
          <p:nvPr/>
        </p:nvGrpSpPr>
        <p:grpSpPr>
          <a:xfrm>
            <a:off x="6708300" y="1441912"/>
            <a:ext cx="1062600" cy="1062600"/>
            <a:chOff x="6708300" y="1441912"/>
            <a:chExt cx="1062600" cy="1062600"/>
          </a:xfrm>
        </p:grpSpPr>
        <p:sp>
          <p:nvSpPr>
            <p:cNvPr id="662" name="Google Shape;662;p38"/>
            <p:cNvSpPr/>
            <p:nvPr/>
          </p:nvSpPr>
          <p:spPr>
            <a:xfrm>
              <a:off x="6708300" y="1441912"/>
              <a:ext cx="1062600" cy="1062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3" name="Google Shape;663;p38"/>
            <p:cNvGrpSpPr/>
            <p:nvPr/>
          </p:nvGrpSpPr>
          <p:grpSpPr>
            <a:xfrm>
              <a:off x="6871193" y="1613877"/>
              <a:ext cx="717559" cy="694609"/>
              <a:chOff x="1535393" y="1613877"/>
              <a:chExt cx="717559" cy="694609"/>
            </a:xfrm>
          </p:grpSpPr>
          <p:sp>
            <p:nvSpPr>
              <p:cNvPr id="664" name="Google Shape;664;p38"/>
              <p:cNvSpPr/>
              <p:nvPr/>
            </p:nvSpPr>
            <p:spPr>
              <a:xfrm>
                <a:off x="1535393" y="2147360"/>
                <a:ext cx="80032" cy="7964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489" extrusionOk="0">
                    <a:moveTo>
                      <a:pt x="1251" y="0"/>
                    </a:moveTo>
                    <a:cubicBezTo>
                      <a:pt x="560" y="0"/>
                      <a:pt x="0" y="560"/>
                      <a:pt x="0" y="1250"/>
                    </a:cubicBezTo>
                    <a:cubicBezTo>
                      <a:pt x="0" y="1929"/>
                      <a:pt x="560" y="2489"/>
                      <a:pt x="1251" y="2489"/>
                    </a:cubicBezTo>
                    <a:cubicBezTo>
                      <a:pt x="1941" y="2489"/>
                      <a:pt x="2501" y="1929"/>
                      <a:pt x="2501" y="1250"/>
                    </a:cubicBezTo>
                    <a:cubicBezTo>
                      <a:pt x="2501" y="560"/>
                      <a:pt x="1941" y="0"/>
                      <a:pt x="1251" y="0"/>
                    </a:cubicBez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8"/>
              <p:cNvSpPr/>
              <p:nvPr/>
            </p:nvSpPr>
            <p:spPr>
              <a:xfrm>
                <a:off x="1653099" y="1613877"/>
                <a:ext cx="123486" cy="123592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8"/>
              <p:cNvSpPr/>
              <p:nvPr/>
            </p:nvSpPr>
            <p:spPr>
              <a:xfrm>
                <a:off x="2208824" y="1938946"/>
                <a:ext cx="44128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847" extrusionOk="0">
                    <a:moveTo>
                      <a:pt x="1930" y="1"/>
                    </a:moveTo>
                    <a:cubicBezTo>
                      <a:pt x="870" y="1"/>
                      <a:pt x="1" y="858"/>
                      <a:pt x="1" y="1929"/>
                    </a:cubicBezTo>
                    <a:cubicBezTo>
                      <a:pt x="1" y="2989"/>
                      <a:pt x="870" y="3846"/>
                      <a:pt x="1930" y="3846"/>
                    </a:cubicBezTo>
                    <a:cubicBezTo>
                      <a:pt x="2989" y="3846"/>
                      <a:pt x="3858" y="2989"/>
                      <a:pt x="3858" y="1929"/>
                    </a:cubicBezTo>
                    <a:cubicBezTo>
                      <a:pt x="3858" y="858"/>
                      <a:pt x="2989" y="1"/>
                      <a:pt x="1930" y="1"/>
                    </a:cubicBez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8"/>
              <p:cNvSpPr/>
              <p:nvPr/>
            </p:nvSpPr>
            <p:spPr>
              <a:xfrm>
                <a:off x="2068550" y="2228367"/>
                <a:ext cx="80042" cy="80119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10229" extrusionOk="0">
                    <a:moveTo>
                      <a:pt x="5108" y="1"/>
                    </a:moveTo>
                    <a:lnTo>
                      <a:pt x="3310" y="3311"/>
                    </a:lnTo>
                    <a:lnTo>
                      <a:pt x="0" y="5108"/>
                    </a:lnTo>
                    <a:lnTo>
                      <a:pt x="3310" y="6918"/>
                    </a:lnTo>
                    <a:lnTo>
                      <a:pt x="5108" y="10228"/>
                    </a:lnTo>
                    <a:lnTo>
                      <a:pt x="6918" y="6918"/>
                    </a:lnTo>
                    <a:lnTo>
                      <a:pt x="10216" y="5108"/>
                    </a:lnTo>
                    <a:lnTo>
                      <a:pt x="6918" y="3311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rgbClr val="FFFFFF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8" name="Google Shape;66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¿Quiénes somos?</a:t>
            </a:r>
            <a:endParaRPr dirty="0"/>
          </a:p>
        </p:txBody>
      </p:sp>
      <p:sp>
        <p:nvSpPr>
          <p:cNvPr id="669" name="Google Shape;669;p38"/>
          <p:cNvSpPr txBox="1">
            <a:spLocks noGrp="1"/>
          </p:cNvSpPr>
          <p:nvPr>
            <p:ph type="subTitle" idx="1"/>
          </p:nvPr>
        </p:nvSpPr>
        <p:spPr>
          <a:xfrm>
            <a:off x="718500" y="3206850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Nos conocimos en la misma residencia estudiantil.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Todos somos estudiantes de 1ro a 3er año de Ingeniería de La UNC y la UTN</a:t>
            </a:r>
            <a:endParaRPr dirty="0"/>
          </a:p>
        </p:txBody>
      </p:sp>
      <p:sp>
        <p:nvSpPr>
          <p:cNvPr id="670" name="Google Shape;670;p38"/>
          <p:cNvSpPr txBox="1">
            <a:spLocks noGrp="1"/>
          </p:cNvSpPr>
          <p:nvPr>
            <p:ph type="subTitle" idx="2"/>
          </p:nvPr>
        </p:nvSpPr>
        <p:spPr>
          <a:xfrm>
            <a:off x="3386100" y="3206850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 trabajando en equipo con nuestras habilidades</a:t>
            </a:r>
            <a:endParaRPr dirty="0"/>
          </a:p>
        </p:txBody>
      </p:sp>
      <p:sp>
        <p:nvSpPr>
          <p:cNvPr id="671" name="Google Shape;671;p38"/>
          <p:cNvSpPr txBox="1">
            <a:spLocks noGrp="1"/>
          </p:cNvSpPr>
          <p:nvPr>
            <p:ph type="subTitle" idx="3"/>
          </p:nvPr>
        </p:nvSpPr>
        <p:spPr>
          <a:xfrm>
            <a:off x="6053700" y="3206850"/>
            <a:ext cx="2371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Tratamos de participar en un proyecto científico</a:t>
            </a:r>
            <a:endParaRPr dirty="0"/>
          </a:p>
        </p:txBody>
      </p:sp>
      <p:sp>
        <p:nvSpPr>
          <p:cNvPr id="672" name="Google Shape;672;p38"/>
          <p:cNvSpPr txBox="1">
            <a:spLocks noGrp="1"/>
          </p:cNvSpPr>
          <p:nvPr>
            <p:ph type="subTitle" idx="4"/>
          </p:nvPr>
        </p:nvSpPr>
        <p:spPr>
          <a:xfrm>
            <a:off x="6055500" y="2810925"/>
            <a:ext cx="2368200" cy="348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</a:t>
            </a:r>
            <a:r>
              <a:rPr lang="en" dirty="0"/>
              <a:t>or la ciencia</a:t>
            </a:r>
            <a:endParaRPr dirty="0"/>
          </a:p>
        </p:txBody>
      </p:sp>
      <p:sp>
        <p:nvSpPr>
          <p:cNvPr id="673" name="Google Shape;673;p38"/>
          <p:cNvSpPr txBox="1">
            <a:spLocks noGrp="1"/>
          </p:cNvSpPr>
          <p:nvPr>
            <p:ph type="subTitle" idx="5"/>
          </p:nvPr>
        </p:nvSpPr>
        <p:spPr>
          <a:xfrm>
            <a:off x="3387900" y="2810925"/>
            <a:ext cx="2368200" cy="348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unidos</a:t>
            </a:r>
            <a:endParaRPr dirty="0"/>
          </a:p>
        </p:txBody>
      </p:sp>
      <p:sp>
        <p:nvSpPr>
          <p:cNvPr id="674" name="Google Shape;674;p38"/>
          <p:cNvSpPr txBox="1">
            <a:spLocks noGrp="1"/>
          </p:cNvSpPr>
          <p:nvPr>
            <p:ph type="subTitle" idx="6"/>
          </p:nvPr>
        </p:nvSpPr>
        <p:spPr>
          <a:xfrm>
            <a:off x="720300" y="2811006"/>
            <a:ext cx="2368200" cy="348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Amigos</a:t>
            </a:r>
            <a:endParaRPr dirty="0"/>
          </a:p>
        </p:txBody>
      </p:sp>
      <p:sp>
        <p:nvSpPr>
          <p:cNvPr id="675" name="Google Shape;675;p38"/>
          <p:cNvSpPr txBox="1">
            <a:spLocks noGrp="1"/>
          </p:cNvSpPr>
          <p:nvPr>
            <p:ph type="title" idx="7"/>
          </p:nvPr>
        </p:nvSpPr>
        <p:spPr>
          <a:xfrm>
            <a:off x="1535404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76" name="Google Shape;676;p38"/>
          <p:cNvSpPr txBox="1">
            <a:spLocks noGrp="1"/>
          </p:cNvSpPr>
          <p:nvPr>
            <p:ph type="title" idx="8"/>
          </p:nvPr>
        </p:nvSpPr>
        <p:spPr>
          <a:xfrm>
            <a:off x="4203300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77" name="Google Shape;677;p38"/>
          <p:cNvSpPr txBox="1">
            <a:spLocks noGrp="1"/>
          </p:cNvSpPr>
          <p:nvPr>
            <p:ph type="title" idx="9"/>
          </p:nvPr>
        </p:nvSpPr>
        <p:spPr>
          <a:xfrm>
            <a:off x="6870900" y="1799057"/>
            <a:ext cx="737400" cy="3483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0"/>
          <p:cNvSpPr txBox="1">
            <a:spLocks noGrp="1"/>
          </p:cNvSpPr>
          <p:nvPr>
            <p:ph type="ctrTitle"/>
          </p:nvPr>
        </p:nvSpPr>
        <p:spPr>
          <a:xfrm>
            <a:off x="4572000" y="1609950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¿Por qué?</a:t>
            </a:r>
            <a:endParaRPr dirty="0"/>
          </a:p>
        </p:txBody>
      </p:sp>
      <p:sp>
        <p:nvSpPr>
          <p:cNvPr id="741" name="Google Shape;741;p40"/>
          <p:cNvSpPr txBox="1">
            <a:spLocks noGrp="1"/>
          </p:cNvSpPr>
          <p:nvPr>
            <p:ph type="body" idx="1"/>
          </p:nvPr>
        </p:nvSpPr>
        <p:spPr>
          <a:xfrm>
            <a:off x="4860807" y="2279353"/>
            <a:ext cx="3441000" cy="142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Entre nosotros y el futuro, nos separan 225 millones de kilómetros de distancia. Y, aunque cada vez estamos más cerca, por ahora sólo podemos investigar mediante inteligencias artificiales a control remoto.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" dirty="0"/>
          </a:p>
        </p:txBody>
      </p:sp>
      <p:grpSp>
        <p:nvGrpSpPr>
          <p:cNvPr id="742" name="Google Shape;742;p40"/>
          <p:cNvGrpSpPr/>
          <p:nvPr/>
        </p:nvGrpSpPr>
        <p:grpSpPr>
          <a:xfrm>
            <a:off x="628536" y="2279877"/>
            <a:ext cx="1916713" cy="1850010"/>
            <a:chOff x="7293750" y="286950"/>
            <a:chExt cx="1450188" cy="1399720"/>
          </a:xfrm>
        </p:grpSpPr>
        <p:sp>
          <p:nvSpPr>
            <p:cNvPr id="743" name="Google Shape;743;p40"/>
            <p:cNvSpPr/>
            <p:nvPr/>
          </p:nvSpPr>
          <p:spPr>
            <a:xfrm flipH="1">
              <a:off x="8295178" y="488812"/>
              <a:ext cx="271334" cy="394319"/>
            </a:xfrm>
            <a:custGeom>
              <a:avLst/>
              <a:gdLst/>
              <a:ahLst/>
              <a:cxnLst/>
              <a:rect l="l" t="t" r="r" b="b"/>
              <a:pathLst>
                <a:path w="4097" h="5954" extrusionOk="0">
                  <a:moveTo>
                    <a:pt x="3263" y="1"/>
                  </a:moveTo>
                  <a:cubicBezTo>
                    <a:pt x="2537" y="405"/>
                    <a:pt x="1894" y="917"/>
                    <a:pt x="1358" y="1536"/>
                  </a:cubicBezTo>
                  <a:cubicBezTo>
                    <a:pt x="1084" y="1846"/>
                    <a:pt x="846" y="2179"/>
                    <a:pt x="656" y="2537"/>
                  </a:cubicBezTo>
                  <a:cubicBezTo>
                    <a:pt x="560" y="2703"/>
                    <a:pt x="465" y="2894"/>
                    <a:pt x="382" y="3084"/>
                  </a:cubicBezTo>
                  <a:cubicBezTo>
                    <a:pt x="334" y="3191"/>
                    <a:pt x="286" y="3322"/>
                    <a:pt x="239" y="3441"/>
                  </a:cubicBezTo>
                  <a:cubicBezTo>
                    <a:pt x="191" y="3620"/>
                    <a:pt x="144" y="3811"/>
                    <a:pt x="96" y="4049"/>
                  </a:cubicBezTo>
                  <a:cubicBezTo>
                    <a:pt x="48" y="4323"/>
                    <a:pt x="24" y="4561"/>
                    <a:pt x="13" y="4787"/>
                  </a:cubicBezTo>
                  <a:cubicBezTo>
                    <a:pt x="1" y="5049"/>
                    <a:pt x="13" y="5263"/>
                    <a:pt x="60" y="5442"/>
                  </a:cubicBezTo>
                  <a:cubicBezTo>
                    <a:pt x="84" y="5573"/>
                    <a:pt x="167" y="5787"/>
                    <a:pt x="346" y="5894"/>
                  </a:cubicBezTo>
                  <a:cubicBezTo>
                    <a:pt x="417" y="5930"/>
                    <a:pt x="501" y="5954"/>
                    <a:pt x="572" y="5954"/>
                  </a:cubicBezTo>
                  <a:cubicBezTo>
                    <a:pt x="596" y="5954"/>
                    <a:pt x="608" y="5954"/>
                    <a:pt x="620" y="5942"/>
                  </a:cubicBezTo>
                  <a:cubicBezTo>
                    <a:pt x="667" y="5942"/>
                    <a:pt x="727" y="5930"/>
                    <a:pt x="775" y="5918"/>
                  </a:cubicBezTo>
                  <a:cubicBezTo>
                    <a:pt x="834" y="5894"/>
                    <a:pt x="894" y="5870"/>
                    <a:pt x="953" y="5835"/>
                  </a:cubicBezTo>
                  <a:cubicBezTo>
                    <a:pt x="1072" y="5775"/>
                    <a:pt x="1167" y="5692"/>
                    <a:pt x="1263" y="5620"/>
                  </a:cubicBezTo>
                  <a:lnTo>
                    <a:pt x="1310" y="5585"/>
                  </a:lnTo>
                  <a:cubicBezTo>
                    <a:pt x="1429" y="5489"/>
                    <a:pt x="1548" y="5394"/>
                    <a:pt x="1668" y="5287"/>
                  </a:cubicBezTo>
                  <a:cubicBezTo>
                    <a:pt x="2299" y="4787"/>
                    <a:pt x="2763" y="4323"/>
                    <a:pt x="3156" y="3846"/>
                  </a:cubicBezTo>
                  <a:cubicBezTo>
                    <a:pt x="3406" y="3537"/>
                    <a:pt x="3596" y="3251"/>
                    <a:pt x="3751" y="2977"/>
                  </a:cubicBezTo>
                  <a:cubicBezTo>
                    <a:pt x="3918" y="2656"/>
                    <a:pt x="4025" y="2358"/>
                    <a:pt x="4061" y="2072"/>
                  </a:cubicBezTo>
                  <a:cubicBezTo>
                    <a:pt x="4096" y="1894"/>
                    <a:pt x="4096" y="1739"/>
                    <a:pt x="4096" y="1596"/>
                  </a:cubicBezTo>
                  <a:cubicBezTo>
                    <a:pt x="4085" y="1429"/>
                    <a:pt x="4061" y="1275"/>
                    <a:pt x="4013" y="1132"/>
                  </a:cubicBezTo>
                  <a:cubicBezTo>
                    <a:pt x="3918" y="810"/>
                    <a:pt x="3727" y="501"/>
                    <a:pt x="3465" y="227"/>
                  </a:cubicBezTo>
                  <a:cubicBezTo>
                    <a:pt x="3442" y="203"/>
                    <a:pt x="3418" y="179"/>
                    <a:pt x="3394" y="155"/>
                  </a:cubicBezTo>
                  <a:lnTo>
                    <a:pt x="3370" y="132"/>
                  </a:lnTo>
                  <a:cubicBezTo>
                    <a:pt x="3358" y="120"/>
                    <a:pt x="3346" y="120"/>
                    <a:pt x="3346" y="108"/>
                  </a:cubicBezTo>
                  <a:cubicBezTo>
                    <a:pt x="3358" y="96"/>
                    <a:pt x="3370" y="60"/>
                    <a:pt x="3358" y="36"/>
                  </a:cubicBezTo>
                  <a:cubicBezTo>
                    <a:pt x="3346" y="12"/>
                    <a:pt x="3323" y="1"/>
                    <a:pt x="3287" y="1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0"/>
            <p:cNvSpPr/>
            <p:nvPr/>
          </p:nvSpPr>
          <p:spPr>
            <a:xfrm flipH="1">
              <a:off x="7518453" y="1319177"/>
              <a:ext cx="291865" cy="267824"/>
            </a:xfrm>
            <a:custGeom>
              <a:avLst/>
              <a:gdLst/>
              <a:ahLst/>
              <a:cxnLst/>
              <a:rect l="l" t="t" r="r" b="b"/>
              <a:pathLst>
                <a:path w="4407" h="4044" extrusionOk="0">
                  <a:moveTo>
                    <a:pt x="2695" y="1"/>
                  </a:moveTo>
                  <a:cubicBezTo>
                    <a:pt x="2489" y="1"/>
                    <a:pt x="2271" y="38"/>
                    <a:pt x="2049" y="107"/>
                  </a:cubicBezTo>
                  <a:cubicBezTo>
                    <a:pt x="2037" y="95"/>
                    <a:pt x="2025" y="95"/>
                    <a:pt x="2025" y="95"/>
                  </a:cubicBezTo>
                  <a:cubicBezTo>
                    <a:pt x="2014" y="92"/>
                    <a:pt x="2001" y="91"/>
                    <a:pt x="1988" y="91"/>
                  </a:cubicBezTo>
                  <a:cubicBezTo>
                    <a:pt x="1946" y="91"/>
                    <a:pt x="1900" y="106"/>
                    <a:pt x="1882" y="143"/>
                  </a:cubicBezTo>
                  <a:cubicBezTo>
                    <a:pt x="1537" y="786"/>
                    <a:pt x="1108" y="1405"/>
                    <a:pt x="608" y="2000"/>
                  </a:cubicBezTo>
                  <a:cubicBezTo>
                    <a:pt x="429" y="2214"/>
                    <a:pt x="239" y="2417"/>
                    <a:pt x="48" y="2607"/>
                  </a:cubicBezTo>
                  <a:cubicBezTo>
                    <a:pt x="1" y="2655"/>
                    <a:pt x="1" y="2726"/>
                    <a:pt x="36" y="2774"/>
                  </a:cubicBezTo>
                  <a:cubicBezTo>
                    <a:pt x="25" y="2798"/>
                    <a:pt x="25" y="2834"/>
                    <a:pt x="48" y="2857"/>
                  </a:cubicBezTo>
                  <a:cubicBezTo>
                    <a:pt x="287" y="3381"/>
                    <a:pt x="810" y="3774"/>
                    <a:pt x="1465" y="3953"/>
                  </a:cubicBezTo>
                  <a:cubicBezTo>
                    <a:pt x="1525" y="3965"/>
                    <a:pt x="1584" y="3977"/>
                    <a:pt x="1644" y="3988"/>
                  </a:cubicBezTo>
                  <a:cubicBezTo>
                    <a:pt x="1824" y="4026"/>
                    <a:pt x="2005" y="4044"/>
                    <a:pt x="2184" y="4044"/>
                  </a:cubicBezTo>
                  <a:cubicBezTo>
                    <a:pt x="2347" y="4044"/>
                    <a:pt x="2509" y="4029"/>
                    <a:pt x="2668" y="4000"/>
                  </a:cubicBezTo>
                  <a:cubicBezTo>
                    <a:pt x="2834" y="3965"/>
                    <a:pt x="2989" y="3917"/>
                    <a:pt x="3144" y="3846"/>
                  </a:cubicBezTo>
                  <a:cubicBezTo>
                    <a:pt x="3275" y="3798"/>
                    <a:pt x="3406" y="3715"/>
                    <a:pt x="3549" y="3619"/>
                  </a:cubicBezTo>
                  <a:cubicBezTo>
                    <a:pt x="3763" y="3453"/>
                    <a:pt x="3954" y="3238"/>
                    <a:pt x="4097" y="3000"/>
                  </a:cubicBezTo>
                  <a:cubicBezTo>
                    <a:pt x="4227" y="2774"/>
                    <a:pt x="4323" y="2512"/>
                    <a:pt x="4358" y="2226"/>
                  </a:cubicBezTo>
                  <a:cubicBezTo>
                    <a:pt x="4406" y="1976"/>
                    <a:pt x="4394" y="1714"/>
                    <a:pt x="4347" y="1452"/>
                  </a:cubicBezTo>
                  <a:cubicBezTo>
                    <a:pt x="4299" y="1202"/>
                    <a:pt x="4192" y="964"/>
                    <a:pt x="4061" y="750"/>
                  </a:cubicBezTo>
                  <a:cubicBezTo>
                    <a:pt x="4013" y="678"/>
                    <a:pt x="3966" y="607"/>
                    <a:pt x="3906" y="548"/>
                  </a:cubicBezTo>
                  <a:cubicBezTo>
                    <a:pt x="3846" y="476"/>
                    <a:pt x="3787" y="417"/>
                    <a:pt x="3704" y="357"/>
                  </a:cubicBezTo>
                  <a:cubicBezTo>
                    <a:pt x="3573" y="250"/>
                    <a:pt x="3430" y="155"/>
                    <a:pt x="3251" y="95"/>
                  </a:cubicBezTo>
                  <a:cubicBezTo>
                    <a:pt x="3204" y="83"/>
                    <a:pt x="3168" y="59"/>
                    <a:pt x="3120" y="59"/>
                  </a:cubicBezTo>
                  <a:cubicBezTo>
                    <a:pt x="2986" y="20"/>
                    <a:pt x="2844" y="1"/>
                    <a:pt x="2695" y="1"/>
                  </a:cubicBezTo>
                  <a:close/>
                </a:path>
              </a:pathLst>
            </a:custGeom>
            <a:solidFill>
              <a:srgbClr val="FFC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0"/>
            <p:cNvSpPr/>
            <p:nvPr/>
          </p:nvSpPr>
          <p:spPr>
            <a:xfrm flipH="1">
              <a:off x="8480485" y="761472"/>
              <a:ext cx="263453" cy="299878"/>
            </a:xfrm>
            <a:custGeom>
              <a:avLst/>
              <a:gdLst/>
              <a:ahLst/>
              <a:cxnLst/>
              <a:rect l="l" t="t" r="r" b="b"/>
              <a:pathLst>
                <a:path w="3978" h="4528" extrusionOk="0">
                  <a:moveTo>
                    <a:pt x="2152" y="0"/>
                  </a:moveTo>
                  <a:cubicBezTo>
                    <a:pt x="2114" y="0"/>
                    <a:pt x="2076" y="1"/>
                    <a:pt x="2037" y="3"/>
                  </a:cubicBezTo>
                  <a:cubicBezTo>
                    <a:pt x="1763" y="27"/>
                    <a:pt x="1513" y="86"/>
                    <a:pt x="1275" y="194"/>
                  </a:cubicBezTo>
                  <a:cubicBezTo>
                    <a:pt x="1013" y="301"/>
                    <a:pt x="787" y="456"/>
                    <a:pt x="608" y="646"/>
                  </a:cubicBezTo>
                  <a:cubicBezTo>
                    <a:pt x="406" y="848"/>
                    <a:pt x="239" y="1087"/>
                    <a:pt x="144" y="1337"/>
                  </a:cubicBezTo>
                  <a:cubicBezTo>
                    <a:pt x="84" y="1503"/>
                    <a:pt x="48" y="1646"/>
                    <a:pt x="25" y="1789"/>
                  </a:cubicBezTo>
                  <a:cubicBezTo>
                    <a:pt x="1" y="1956"/>
                    <a:pt x="1" y="2134"/>
                    <a:pt x="13" y="2289"/>
                  </a:cubicBezTo>
                  <a:cubicBezTo>
                    <a:pt x="36" y="2622"/>
                    <a:pt x="132" y="2956"/>
                    <a:pt x="287" y="3277"/>
                  </a:cubicBezTo>
                  <a:cubicBezTo>
                    <a:pt x="584" y="3896"/>
                    <a:pt x="1084" y="4337"/>
                    <a:pt x="1656" y="4492"/>
                  </a:cubicBezTo>
                  <a:cubicBezTo>
                    <a:pt x="1703" y="4504"/>
                    <a:pt x="1751" y="4516"/>
                    <a:pt x="1799" y="4527"/>
                  </a:cubicBezTo>
                  <a:cubicBezTo>
                    <a:pt x="1822" y="4527"/>
                    <a:pt x="1858" y="4527"/>
                    <a:pt x="1882" y="4516"/>
                  </a:cubicBezTo>
                  <a:cubicBezTo>
                    <a:pt x="1892" y="4518"/>
                    <a:pt x="1902" y="4519"/>
                    <a:pt x="1912" y="4519"/>
                  </a:cubicBezTo>
                  <a:cubicBezTo>
                    <a:pt x="1961" y="4519"/>
                    <a:pt x="2007" y="4496"/>
                    <a:pt x="2037" y="4456"/>
                  </a:cubicBezTo>
                  <a:cubicBezTo>
                    <a:pt x="2168" y="4218"/>
                    <a:pt x="2322" y="3992"/>
                    <a:pt x="2465" y="3765"/>
                  </a:cubicBezTo>
                  <a:lnTo>
                    <a:pt x="2477" y="3754"/>
                  </a:lnTo>
                  <a:cubicBezTo>
                    <a:pt x="2918" y="3123"/>
                    <a:pt x="3418" y="2539"/>
                    <a:pt x="3942" y="2039"/>
                  </a:cubicBezTo>
                  <a:cubicBezTo>
                    <a:pt x="3977" y="2003"/>
                    <a:pt x="3977" y="1932"/>
                    <a:pt x="3954" y="1896"/>
                  </a:cubicBezTo>
                  <a:cubicBezTo>
                    <a:pt x="3954" y="1884"/>
                    <a:pt x="3942" y="1872"/>
                    <a:pt x="3930" y="1872"/>
                  </a:cubicBezTo>
                  <a:cubicBezTo>
                    <a:pt x="3954" y="1479"/>
                    <a:pt x="3870" y="1110"/>
                    <a:pt x="3704" y="813"/>
                  </a:cubicBezTo>
                  <a:cubicBezTo>
                    <a:pt x="3680" y="777"/>
                    <a:pt x="3656" y="741"/>
                    <a:pt x="3632" y="706"/>
                  </a:cubicBezTo>
                  <a:cubicBezTo>
                    <a:pt x="3525" y="563"/>
                    <a:pt x="3394" y="432"/>
                    <a:pt x="3263" y="336"/>
                  </a:cubicBezTo>
                  <a:cubicBezTo>
                    <a:pt x="3180" y="277"/>
                    <a:pt x="3108" y="229"/>
                    <a:pt x="3025" y="194"/>
                  </a:cubicBezTo>
                  <a:cubicBezTo>
                    <a:pt x="2942" y="146"/>
                    <a:pt x="2858" y="122"/>
                    <a:pt x="2787" y="98"/>
                  </a:cubicBezTo>
                  <a:cubicBezTo>
                    <a:pt x="2751" y="86"/>
                    <a:pt x="2727" y="75"/>
                    <a:pt x="2692" y="63"/>
                  </a:cubicBezTo>
                  <a:cubicBezTo>
                    <a:pt x="2514" y="23"/>
                    <a:pt x="2336" y="0"/>
                    <a:pt x="2152" y="0"/>
                  </a:cubicBezTo>
                  <a:close/>
                </a:path>
              </a:pathLst>
            </a:custGeom>
            <a:solidFill>
              <a:srgbClr val="FFC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0"/>
            <p:cNvSpPr/>
            <p:nvPr/>
          </p:nvSpPr>
          <p:spPr>
            <a:xfrm flipH="1">
              <a:off x="7518453" y="1319177"/>
              <a:ext cx="291865" cy="267824"/>
            </a:xfrm>
            <a:custGeom>
              <a:avLst/>
              <a:gdLst/>
              <a:ahLst/>
              <a:cxnLst/>
              <a:rect l="l" t="t" r="r" b="b"/>
              <a:pathLst>
                <a:path w="4407" h="4044" extrusionOk="0">
                  <a:moveTo>
                    <a:pt x="2695" y="1"/>
                  </a:moveTo>
                  <a:cubicBezTo>
                    <a:pt x="2489" y="1"/>
                    <a:pt x="2271" y="38"/>
                    <a:pt x="2049" y="107"/>
                  </a:cubicBezTo>
                  <a:cubicBezTo>
                    <a:pt x="2037" y="95"/>
                    <a:pt x="2025" y="95"/>
                    <a:pt x="2025" y="95"/>
                  </a:cubicBezTo>
                  <a:cubicBezTo>
                    <a:pt x="2014" y="92"/>
                    <a:pt x="2001" y="91"/>
                    <a:pt x="1988" y="91"/>
                  </a:cubicBezTo>
                  <a:cubicBezTo>
                    <a:pt x="1946" y="91"/>
                    <a:pt x="1900" y="106"/>
                    <a:pt x="1882" y="143"/>
                  </a:cubicBezTo>
                  <a:cubicBezTo>
                    <a:pt x="1537" y="786"/>
                    <a:pt x="1108" y="1405"/>
                    <a:pt x="608" y="2000"/>
                  </a:cubicBezTo>
                  <a:cubicBezTo>
                    <a:pt x="429" y="2214"/>
                    <a:pt x="239" y="2417"/>
                    <a:pt x="48" y="2607"/>
                  </a:cubicBezTo>
                  <a:cubicBezTo>
                    <a:pt x="1" y="2655"/>
                    <a:pt x="1" y="2726"/>
                    <a:pt x="36" y="2774"/>
                  </a:cubicBezTo>
                  <a:cubicBezTo>
                    <a:pt x="25" y="2798"/>
                    <a:pt x="25" y="2834"/>
                    <a:pt x="48" y="2857"/>
                  </a:cubicBezTo>
                  <a:cubicBezTo>
                    <a:pt x="287" y="3381"/>
                    <a:pt x="810" y="3774"/>
                    <a:pt x="1465" y="3953"/>
                  </a:cubicBezTo>
                  <a:cubicBezTo>
                    <a:pt x="1525" y="3965"/>
                    <a:pt x="1584" y="3977"/>
                    <a:pt x="1644" y="3988"/>
                  </a:cubicBezTo>
                  <a:cubicBezTo>
                    <a:pt x="1824" y="4026"/>
                    <a:pt x="2005" y="4044"/>
                    <a:pt x="2184" y="4044"/>
                  </a:cubicBezTo>
                  <a:cubicBezTo>
                    <a:pt x="2347" y="4044"/>
                    <a:pt x="2509" y="4029"/>
                    <a:pt x="2668" y="4000"/>
                  </a:cubicBezTo>
                  <a:cubicBezTo>
                    <a:pt x="2834" y="3965"/>
                    <a:pt x="2989" y="3917"/>
                    <a:pt x="3144" y="3846"/>
                  </a:cubicBezTo>
                  <a:cubicBezTo>
                    <a:pt x="3275" y="3798"/>
                    <a:pt x="3406" y="3715"/>
                    <a:pt x="3549" y="3619"/>
                  </a:cubicBezTo>
                  <a:cubicBezTo>
                    <a:pt x="3763" y="3453"/>
                    <a:pt x="3954" y="3238"/>
                    <a:pt x="4097" y="3000"/>
                  </a:cubicBezTo>
                  <a:cubicBezTo>
                    <a:pt x="4227" y="2774"/>
                    <a:pt x="4323" y="2512"/>
                    <a:pt x="4358" y="2226"/>
                  </a:cubicBezTo>
                  <a:cubicBezTo>
                    <a:pt x="4406" y="1976"/>
                    <a:pt x="4394" y="1714"/>
                    <a:pt x="4347" y="1452"/>
                  </a:cubicBezTo>
                  <a:cubicBezTo>
                    <a:pt x="4299" y="1202"/>
                    <a:pt x="4192" y="964"/>
                    <a:pt x="4061" y="750"/>
                  </a:cubicBezTo>
                  <a:cubicBezTo>
                    <a:pt x="4013" y="678"/>
                    <a:pt x="3966" y="607"/>
                    <a:pt x="3906" y="548"/>
                  </a:cubicBezTo>
                  <a:cubicBezTo>
                    <a:pt x="3846" y="476"/>
                    <a:pt x="3787" y="417"/>
                    <a:pt x="3704" y="357"/>
                  </a:cubicBezTo>
                  <a:cubicBezTo>
                    <a:pt x="3573" y="250"/>
                    <a:pt x="3430" y="155"/>
                    <a:pt x="3251" y="95"/>
                  </a:cubicBezTo>
                  <a:cubicBezTo>
                    <a:pt x="3204" y="83"/>
                    <a:pt x="3168" y="59"/>
                    <a:pt x="3120" y="59"/>
                  </a:cubicBezTo>
                  <a:cubicBezTo>
                    <a:pt x="2986" y="20"/>
                    <a:pt x="2844" y="1"/>
                    <a:pt x="2695" y="1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0"/>
            <p:cNvSpPr/>
            <p:nvPr/>
          </p:nvSpPr>
          <p:spPr>
            <a:xfrm flipH="1">
              <a:off x="8480485" y="761472"/>
              <a:ext cx="263453" cy="299878"/>
            </a:xfrm>
            <a:custGeom>
              <a:avLst/>
              <a:gdLst/>
              <a:ahLst/>
              <a:cxnLst/>
              <a:rect l="l" t="t" r="r" b="b"/>
              <a:pathLst>
                <a:path w="3978" h="4528" extrusionOk="0">
                  <a:moveTo>
                    <a:pt x="2152" y="0"/>
                  </a:moveTo>
                  <a:cubicBezTo>
                    <a:pt x="2114" y="0"/>
                    <a:pt x="2076" y="1"/>
                    <a:pt x="2037" y="3"/>
                  </a:cubicBezTo>
                  <a:cubicBezTo>
                    <a:pt x="1763" y="27"/>
                    <a:pt x="1513" y="86"/>
                    <a:pt x="1275" y="194"/>
                  </a:cubicBezTo>
                  <a:cubicBezTo>
                    <a:pt x="1013" y="301"/>
                    <a:pt x="787" y="456"/>
                    <a:pt x="608" y="646"/>
                  </a:cubicBezTo>
                  <a:cubicBezTo>
                    <a:pt x="406" y="848"/>
                    <a:pt x="239" y="1087"/>
                    <a:pt x="144" y="1337"/>
                  </a:cubicBezTo>
                  <a:cubicBezTo>
                    <a:pt x="84" y="1503"/>
                    <a:pt x="48" y="1646"/>
                    <a:pt x="25" y="1789"/>
                  </a:cubicBezTo>
                  <a:cubicBezTo>
                    <a:pt x="1" y="1956"/>
                    <a:pt x="1" y="2134"/>
                    <a:pt x="13" y="2289"/>
                  </a:cubicBezTo>
                  <a:cubicBezTo>
                    <a:pt x="36" y="2622"/>
                    <a:pt x="132" y="2956"/>
                    <a:pt x="287" y="3277"/>
                  </a:cubicBezTo>
                  <a:cubicBezTo>
                    <a:pt x="584" y="3896"/>
                    <a:pt x="1084" y="4337"/>
                    <a:pt x="1656" y="4492"/>
                  </a:cubicBezTo>
                  <a:cubicBezTo>
                    <a:pt x="1703" y="4504"/>
                    <a:pt x="1751" y="4516"/>
                    <a:pt x="1799" y="4527"/>
                  </a:cubicBezTo>
                  <a:cubicBezTo>
                    <a:pt x="1822" y="4527"/>
                    <a:pt x="1858" y="4527"/>
                    <a:pt x="1882" y="4516"/>
                  </a:cubicBezTo>
                  <a:cubicBezTo>
                    <a:pt x="1892" y="4518"/>
                    <a:pt x="1902" y="4519"/>
                    <a:pt x="1912" y="4519"/>
                  </a:cubicBezTo>
                  <a:cubicBezTo>
                    <a:pt x="1961" y="4519"/>
                    <a:pt x="2007" y="4496"/>
                    <a:pt x="2037" y="4456"/>
                  </a:cubicBezTo>
                  <a:cubicBezTo>
                    <a:pt x="2168" y="4218"/>
                    <a:pt x="2322" y="3992"/>
                    <a:pt x="2465" y="3765"/>
                  </a:cubicBezTo>
                  <a:lnTo>
                    <a:pt x="2477" y="3754"/>
                  </a:lnTo>
                  <a:cubicBezTo>
                    <a:pt x="2918" y="3123"/>
                    <a:pt x="3418" y="2539"/>
                    <a:pt x="3942" y="2039"/>
                  </a:cubicBezTo>
                  <a:cubicBezTo>
                    <a:pt x="3977" y="2003"/>
                    <a:pt x="3977" y="1932"/>
                    <a:pt x="3954" y="1896"/>
                  </a:cubicBezTo>
                  <a:cubicBezTo>
                    <a:pt x="3954" y="1884"/>
                    <a:pt x="3942" y="1872"/>
                    <a:pt x="3930" y="1872"/>
                  </a:cubicBezTo>
                  <a:cubicBezTo>
                    <a:pt x="3954" y="1479"/>
                    <a:pt x="3870" y="1110"/>
                    <a:pt x="3704" y="813"/>
                  </a:cubicBezTo>
                  <a:cubicBezTo>
                    <a:pt x="3680" y="777"/>
                    <a:pt x="3656" y="741"/>
                    <a:pt x="3632" y="706"/>
                  </a:cubicBezTo>
                  <a:cubicBezTo>
                    <a:pt x="3525" y="563"/>
                    <a:pt x="3394" y="432"/>
                    <a:pt x="3263" y="336"/>
                  </a:cubicBezTo>
                  <a:cubicBezTo>
                    <a:pt x="3180" y="277"/>
                    <a:pt x="3108" y="229"/>
                    <a:pt x="3025" y="194"/>
                  </a:cubicBezTo>
                  <a:cubicBezTo>
                    <a:pt x="2942" y="146"/>
                    <a:pt x="2858" y="122"/>
                    <a:pt x="2787" y="98"/>
                  </a:cubicBezTo>
                  <a:cubicBezTo>
                    <a:pt x="2751" y="86"/>
                    <a:pt x="2727" y="75"/>
                    <a:pt x="2692" y="63"/>
                  </a:cubicBezTo>
                  <a:cubicBezTo>
                    <a:pt x="2514" y="23"/>
                    <a:pt x="2336" y="0"/>
                    <a:pt x="2152" y="0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0"/>
            <p:cNvSpPr/>
            <p:nvPr/>
          </p:nvSpPr>
          <p:spPr>
            <a:xfrm flipH="1">
              <a:off x="8566447" y="792997"/>
              <a:ext cx="57618" cy="157158"/>
            </a:xfrm>
            <a:custGeom>
              <a:avLst/>
              <a:gdLst/>
              <a:ahLst/>
              <a:cxnLst/>
              <a:rect l="l" t="t" r="r" b="b"/>
              <a:pathLst>
                <a:path w="870" h="2373" extrusionOk="0">
                  <a:moveTo>
                    <a:pt x="77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1" y="87"/>
                    <a:pt x="24" y="122"/>
                    <a:pt x="60" y="134"/>
                  </a:cubicBezTo>
                  <a:lnTo>
                    <a:pt x="96" y="146"/>
                  </a:lnTo>
                  <a:cubicBezTo>
                    <a:pt x="120" y="146"/>
                    <a:pt x="143" y="158"/>
                    <a:pt x="167" y="170"/>
                  </a:cubicBezTo>
                  <a:cubicBezTo>
                    <a:pt x="215" y="194"/>
                    <a:pt x="251" y="218"/>
                    <a:pt x="286" y="241"/>
                  </a:cubicBezTo>
                  <a:cubicBezTo>
                    <a:pt x="334" y="277"/>
                    <a:pt x="370" y="313"/>
                    <a:pt x="405" y="349"/>
                  </a:cubicBezTo>
                  <a:cubicBezTo>
                    <a:pt x="441" y="408"/>
                    <a:pt x="477" y="456"/>
                    <a:pt x="501" y="527"/>
                  </a:cubicBezTo>
                  <a:cubicBezTo>
                    <a:pt x="536" y="611"/>
                    <a:pt x="560" y="706"/>
                    <a:pt x="572" y="825"/>
                  </a:cubicBezTo>
                  <a:cubicBezTo>
                    <a:pt x="596" y="932"/>
                    <a:pt x="596" y="1051"/>
                    <a:pt x="596" y="1218"/>
                  </a:cubicBezTo>
                  <a:cubicBezTo>
                    <a:pt x="596" y="1349"/>
                    <a:pt x="584" y="1480"/>
                    <a:pt x="572" y="1611"/>
                  </a:cubicBezTo>
                  <a:cubicBezTo>
                    <a:pt x="548" y="1718"/>
                    <a:pt x="536" y="1813"/>
                    <a:pt x="512" y="1920"/>
                  </a:cubicBezTo>
                  <a:cubicBezTo>
                    <a:pt x="477" y="2027"/>
                    <a:pt x="453" y="2123"/>
                    <a:pt x="429" y="2194"/>
                  </a:cubicBezTo>
                  <a:cubicBezTo>
                    <a:pt x="405" y="2230"/>
                    <a:pt x="417" y="2277"/>
                    <a:pt x="441" y="2301"/>
                  </a:cubicBezTo>
                  <a:cubicBezTo>
                    <a:pt x="453" y="2337"/>
                    <a:pt x="489" y="2361"/>
                    <a:pt x="524" y="2373"/>
                  </a:cubicBezTo>
                  <a:cubicBezTo>
                    <a:pt x="560" y="2373"/>
                    <a:pt x="596" y="2373"/>
                    <a:pt x="632" y="2361"/>
                  </a:cubicBezTo>
                  <a:lnTo>
                    <a:pt x="655" y="2337"/>
                  </a:lnTo>
                  <a:cubicBezTo>
                    <a:pt x="679" y="2313"/>
                    <a:pt x="691" y="2289"/>
                    <a:pt x="691" y="2277"/>
                  </a:cubicBezTo>
                  <a:cubicBezTo>
                    <a:pt x="727" y="2182"/>
                    <a:pt x="751" y="2111"/>
                    <a:pt x="774" y="2027"/>
                  </a:cubicBezTo>
                  <a:cubicBezTo>
                    <a:pt x="798" y="1932"/>
                    <a:pt x="822" y="1837"/>
                    <a:pt x="834" y="1718"/>
                  </a:cubicBezTo>
                  <a:cubicBezTo>
                    <a:pt x="858" y="1587"/>
                    <a:pt x="858" y="1468"/>
                    <a:pt x="870" y="1349"/>
                  </a:cubicBezTo>
                  <a:cubicBezTo>
                    <a:pt x="870" y="1230"/>
                    <a:pt x="858" y="1111"/>
                    <a:pt x="834" y="980"/>
                  </a:cubicBezTo>
                  <a:cubicBezTo>
                    <a:pt x="798" y="742"/>
                    <a:pt x="715" y="515"/>
                    <a:pt x="608" y="349"/>
                  </a:cubicBezTo>
                  <a:cubicBezTo>
                    <a:pt x="548" y="265"/>
                    <a:pt x="477" y="182"/>
                    <a:pt x="382" y="122"/>
                  </a:cubicBezTo>
                  <a:cubicBezTo>
                    <a:pt x="322" y="75"/>
                    <a:pt x="227" y="39"/>
                    <a:pt x="131" y="3"/>
                  </a:cubicBezTo>
                  <a:lnTo>
                    <a:pt x="96" y="3"/>
                  </a:lnTo>
                  <a:cubicBezTo>
                    <a:pt x="89" y="1"/>
                    <a:pt x="83" y="0"/>
                    <a:pt x="77" y="0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0"/>
            <p:cNvSpPr/>
            <p:nvPr/>
          </p:nvSpPr>
          <p:spPr>
            <a:xfrm flipH="1">
              <a:off x="7570508" y="1377457"/>
              <a:ext cx="218485" cy="90599"/>
            </a:xfrm>
            <a:custGeom>
              <a:avLst/>
              <a:gdLst/>
              <a:ahLst/>
              <a:cxnLst/>
              <a:rect l="l" t="t" r="r" b="b"/>
              <a:pathLst>
                <a:path w="3299" h="1368" extrusionOk="0">
                  <a:moveTo>
                    <a:pt x="1929" y="1"/>
                  </a:moveTo>
                  <a:cubicBezTo>
                    <a:pt x="1774" y="13"/>
                    <a:pt x="1608" y="37"/>
                    <a:pt x="1429" y="72"/>
                  </a:cubicBezTo>
                  <a:cubicBezTo>
                    <a:pt x="1298" y="108"/>
                    <a:pt x="1143" y="156"/>
                    <a:pt x="977" y="227"/>
                  </a:cubicBezTo>
                  <a:cubicBezTo>
                    <a:pt x="846" y="287"/>
                    <a:pt x="703" y="370"/>
                    <a:pt x="584" y="465"/>
                  </a:cubicBezTo>
                  <a:cubicBezTo>
                    <a:pt x="441" y="560"/>
                    <a:pt x="334" y="668"/>
                    <a:pt x="250" y="775"/>
                  </a:cubicBezTo>
                  <a:cubicBezTo>
                    <a:pt x="191" y="834"/>
                    <a:pt x="155" y="906"/>
                    <a:pt x="107" y="965"/>
                  </a:cubicBezTo>
                  <a:cubicBezTo>
                    <a:pt x="72" y="1037"/>
                    <a:pt x="36" y="1108"/>
                    <a:pt x="12" y="1180"/>
                  </a:cubicBezTo>
                  <a:cubicBezTo>
                    <a:pt x="0" y="1203"/>
                    <a:pt x="0" y="1227"/>
                    <a:pt x="12" y="1251"/>
                  </a:cubicBezTo>
                  <a:cubicBezTo>
                    <a:pt x="24" y="1287"/>
                    <a:pt x="48" y="1322"/>
                    <a:pt x="72" y="1346"/>
                  </a:cubicBezTo>
                  <a:cubicBezTo>
                    <a:pt x="84" y="1346"/>
                    <a:pt x="95" y="1358"/>
                    <a:pt x="107" y="1358"/>
                  </a:cubicBezTo>
                  <a:cubicBezTo>
                    <a:pt x="125" y="1364"/>
                    <a:pt x="140" y="1367"/>
                    <a:pt x="154" y="1367"/>
                  </a:cubicBezTo>
                  <a:cubicBezTo>
                    <a:pt x="167" y="1367"/>
                    <a:pt x="179" y="1364"/>
                    <a:pt x="191" y="1358"/>
                  </a:cubicBezTo>
                  <a:cubicBezTo>
                    <a:pt x="226" y="1346"/>
                    <a:pt x="262" y="1322"/>
                    <a:pt x="274" y="1287"/>
                  </a:cubicBezTo>
                  <a:cubicBezTo>
                    <a:pt x="322" y="1192"/>
                    <a:pt x="381" y="1096"/>
                    <a:pt x="441" y="1001"/>
                  </a:cubicBezTo>
                  <a:cubicBezTo>
                    <a:pt x="524" y="906"/>
                    <a:pt x="631" y="811"/>
                    <a:pt x="738" y="727"/>
                  </a:cubicBezTo>
                  <a:cubicBezTo>
                    <a:pt x="869" y="620"/>
                    <a:pt x="1024" y="537"/>
                    <a:pt x="1179" y="477"/>
                  </a:cubicBezTo>
                  <a:lnTo>
                    <a:pt x="1203" y="465"/>
                  </a:lnTo>
                  <a:cubicBezTo>
                    <a:pt x="1417" y="370"/>
                    <a:pt x="1655" y="310"/>
                    <a:pt x="1905" y="275"/>
                  </a:cubicBezTo>
                  <a:cubicBezTo>
                    <a:pt x="2036" y="255"/>
                    <a:pt x="2157" y="246"/>
                    <a:pt x="2272" y="246"/>
                  </a:cubicBezTo>
                  <a:cubicBezTo>
                    <a:pt x="2366" y="246"/>
                    <a:pt x="2457" y="252"/>
                    <a:pt x="2548" y="263"/>
                  </a:cubicBezTo>
                  <a:cubicBezTo>
                    <a:pt x="2632" y="275"/>
                    <a:pt x="2715" y="287"/>
                    <a:pt x="2798" y="310"/>
                  </a:cubicBezTo>
                  <a:cubicBezTo>
                    <a:pt x="2858" y="334"/>
                    <a:pt x="2929" y="358"/>
                    <a:pt x="2989" y="382"/>
                  </a:cubicBezTo>
                  <a:cubicBezTo>
                    <a:pt x="3048" y="406"/>
                    <a:pt x="3108" y="430"/>
                    <a:pt x="3155" y="453"/>
                  </a:cubicBezTo>
                  <a:cubicBezTo>
                    <a:pt x="3155" y="465"/>
                    <a:pt x="3167" y="465"/>
                    <a:pt x="3179" y="465"/>
                  </a:cubicBezTo>
                  <a:cubicBezTo>
                    <a:pt x="3188" y="468"/>
                    <a:pt x="3198" y="470"/>
                    <a:pt x="3207" y="470"/>
                  </a:cubicBezTo>
                  <a:cubicBezTo>
                    <a:pt x="3236" y="470"/>
                    <a:pt x="3266" y="456"/>
                    <a:pt x="3274" y="430"/>
                  </a:cubicBezTo>
                  <a:cubicBezTo>
                    <a:pt x="3298" y="406"/>
                    <a:pt x="3298" y="382"/>
                    <a:pt x="3286" y="358"/>
                  </a:cubicBezTo>
                  <a:cubicBezTo>
                    <a:pt x="3286" y="322"/>
                    <a:pt x="3263" y="310"/>
                    <a:pt x="3251" y="299"/>
                  </a:cubicBezTo>
                  <a:cubicBezTo>
                    <a:pt x="3096" y="203"/>
                    <a:pt x="2929" y="144"/>
                    <a:pt x="2751" y="96"/>
                  </a:cubicBezTo>
                  <a:cubicBezTo>
                    <a:pt x="2643" y="60"/>
                    <a:pt x="2536" y="37"/>
                    <a:pt x="2417" y="25"/>
                  </a:cubicBezTo>
                  <a:cubicBezTo>
                    <a:pt x="2251" y="1"/>
                    <a:pt x="2096" y="1"/>
                    <a:pt x="1929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0"/>
            <p:cNvSpPr/>
            <p:nvPr/>
          </p:nvSpPr>
          <p:spPr>
            <a:xfrm flipH="1">
              <a:off x="7568929" y="632328"/>
              <a:ext cx="1167127" cy="1053547"/>
            </a:xfrm>
            <a:custGeom>
              <a:avLst/>
              <a:gdLst/>
              <a:ahLst/>
              <a:cxnLst/>
              <a:rect l="l" t="t" r="r" b="b"/>
              <a:pathLst>
                <a:path w="17623" h="15908" extrusionOk="0">
                  <a:moveTo>
                    <a:pt x="6454" y="1"/>
                  </a:moveTo>
                  <a:cubicBezTo>
                    <a:pt x="6240" y="12"/>
                    <a:pt x="6037" y="60"/>
                    <a:pt x="5847" y="131"/>
                  </a:cubicBezTo>
                  <a:lnTo>
                    <a:pt x="5823" y="131"/>
                  </a:lnTo>
                  <a:cubicBezTo>
                    <a:pt x="5775" y="131"/>
                    <a:pt x="5740" y="143"/>
                    <a:pt x="5716" y="179"/>
                  </a:cubicBezTo>
                  <a:cubicBezTo>
                    <a:pt x="5466" y="560"/>
                    <a:pt x="5156" y="953"/>
                    <a:pt x="4775" y="1370"/>
                  </a:cubicBezTo>
                  <a:cubicBezTo>
                    <a:pt x="4359" y="1846"/>
                    <a:pt x="3894" y="2286"/>
                    <a:pt x="3454" y="2727"/>
                  </a:cubicBezTo>
                  <a:lnTo>
                    <a:pt x="3442" y="2739"/>
                  </a:lnTo>
                  <a:cubicBezTo>
                    <a:pt x="2739" y="3429"/>
                    <a:pt x="2013" y="4156"/>
                    <a:pt x="1418" y="4942"/>
                  </a:cubicBezTo>
                  <a:cubicBezTo>
                    <a:pt x="882" y="5644"/>
                    <a:pt x="501" y="6358"/>
                    <a:pt x="275" y="7073"/>
                  </a:cubicBezTo>
                  <a:cubicBezTo>
                    <a:pt x="144" y="7466"/>
                    <a:pt x="60" y="7882"/>
                    <a:pt x="25" y="8311"/>
                  </a:cubicBezTo>
                  <a:cubicBezTo>
                    <a:pt x="1" y="8656"/>
                    <a:pt x="13" y="9025"/>
                    <a:pt x="72" y="9395"/>
                  </a:cubicBezTo>
                  <a:cubicBezTo>
                    <a:pt x="120" y="9740"/>
                    <a:pt x="215" y="10097"/>
                    <a:pt x="346" y="10466"/>
                  </a:cubicBezTo>
                  <a:cubicBezTo>
                    <a:pt x="477" y="10788"/>
                    <a:pt x="632" y="11133"/>
                    <a:pt x="834" y="11478"/>
                  </a:cubicBezTo>
                  <a:cubicBezTo>
                    <a:pt x="1215" y="12121"/>
                    <a:pt x="1692" y="12752"/>
                    <a:pt x="2275" y="13324"/>
                  </a:cubicBezTo>
                  <a:cubicBezTo>
                    <a:pt x="2846" y="13883"/>
                    <a:pt x="3454" y="14359"/>
                    <a:pt x="4108" y="14740"/>
                  </a:cubicBezTo>
                  <a:cubicBezTo>
                    <a:pt x="4418" y="14931"/>
                    <a:pt x="4751" y="15098"/>
                    <a:pt x="5073" y="15240"/>
                  </a:cubicBezTo>
                  <a:cubicBezTo>
                    <a:pt x="5240" y="15312"/>
                    <a:pt x="5394" y="15371"/>
                    <a:pt x="5549" y="15431"/>
                  </a:cubicBezTo>
                  <a:cubicBezTo>
                    <a:pt x="5752" y="15491"/>
                    <a:pt x="5942" y="15550"/>
                    <a:pt x="6097" y="15586"/>
                  </a:cubicBezTo>
                  <a:cubicBezTo>
                    <a:pt x="6918" y="15800"/>
                    <a:pt x="7752" y="15907"/>
                    <a:pt x="8573" y="15907"/>
                  </a:cubicBezTo>
                  <a:lnTo>
                    <a:pt x="8609" y="15907"/>
                  </a:lnTo>
                  <a:cubicBezTo>
                    <a:pt x="9419" y="15907"/>
                    <a:pt x="10228" y="15800"/>
                    <a:pt x="10990" y="15586"/>
                  </a:cubicBezTo>
                  <a:cubicBezTo>
                    <a:pt x="11776" y="15371"/>
                    <a:pt x="12526" y="15050"/>
                    <a:pt x="13217" y="14609"/>
                  </a:cubicBezTo>
                  <a:cubicBezTo>
                    <a:pt x="13574" y="14395"/>
                    <a:pt x="13907" y="14145"/>
                    <a:pt x="14229" y="13871"/>
                  </a:cubicBezTo>
                  <a:cubicBezTo>
                    <a:pt x="14538" y="13609"/>
                    <a:pt x="14848" y="13300"/>
                    <a:pt x="15169" y="12943"/>
                  </a:cubicBezTo>
                  <a:cubicBezTo>
                    <a:pt x="15586" y="12478"/>
                    <a:pt x="15943" y="11990"/>
                    <a:pt x="16253" y="11490"/>
                  </a:cubicBezTo>
                  <a:cubicBezTo>
                    <a:pt x="16598" y="10930"/>
                    <a:pt x="16860" y="10383"/>
                    <a:pt x="17027" y="9847"/>
                  </a:cubicBezTo>
                  <a:cubicBezTo>
                    <a:pt x="17039" y="9811"/>
                    <a:pt x="17027" y="9776"/>
                    <a:pt x="17015" y="9752"/>
                  </a:cubicBezTo>
                  <a:lnTo>
                    <a:pt x="17027" y="9728"/>
                  </a:lnTo>
                  <a:lnTo>
                    <a:pt x="17039" y="9692"/>
                  </a:lnTo>
                  <a:cubicBezTo>
                    <a:pt x="17074" y="9597"/>
                    <a:pt x="17110" y="9490"/>
                    <a:pt x="17146" y="9383"/>
                  </a:cubicBezTo>
                  <a:cubicBezTo>
                    <a:pt x="17205" y="9180"/>
                    <a:pt x="17277" y="8966"/>
                    <a:pt x="17324" y="8763"/>
                  </a:cubicBezTo>
                  <a:cubicBezTo>
                    <a:pt x="17443" y="8347"/>
                    <a:pt x="17527" y="7942"/>
                    <a:pt x="17574" y="7549"/>
                  </a:cubicBezTo>
                  <a:cubicBezTo>
                    <a:pt x="17622" y="7132"/>
                    <a:pt x="17622" y="6716"/>
                    <a:pt x="17586" y="6323"/>
                  </a:cubicBezTo>
                  <a:cubicBezTo>
                    <a:pt x="17551" y="5906"/>
                    <a:pt x="17455" y="5501"/>
                    <a:pt x="17313" y="5096"/>
                  </a:cubicBezTo>
                  <a:cubicBezTo>
                    <a:pt x="17182" y="4739"/>
                    <a:pt x="16991" y="4358"/>
                    <a:pt x="16741" y="3953"/>
                  </a:cubicBezTo>
                  <a:cubicBezTo>
                    <a:pt x="16527" y="3620"/>
                    <a:pt x="16277" y="3299"/>
                    <a:pt x="16003" y="2989"/>
                  </a:cubicBezTo>
                  <a:cubicBezTo>
                    <a:pt x="15467" y="2394"/>
                    <a:pt x="14836" y="1894"/>
                    <a:pt x="14110" y="1489"/>
                  </a:cubicBezTo>
                  <a:cubicBezTo>
                    <a:pt x="13764" y="1298"/>
                    <a:pt x="13395" y="1132"/>
                    <a:pt x="12991" y="989"/>
                  </a:cubicBezTo>
                  <a:cubicBezTo>
                    <a:pt x="12621" y="858"/>
                    <a:pt x="12229" y="739"/>
                    <a:pt x="11776" y="632"/>
                  </a:cubicBezTo>
                  <a:lnTo>
                    <a:pt x="11764" y="632"/>
                  </a:lnTo>
                  <a:cubicBezTo>
                    <a:pt x="11693" y="620"/>
                    <a:pt x="11621" y="596"/>
                    <a:pt x="11550" y="584"/>
                  </a:cubicBezTo>
                  <a:cubicBezTo>
                    <a:pt x="10526" y="358"/>
                    <a:pt x="9490" y="262"/>
                    <a:pt x="8514" y="191"/>
                  </a:cubicBezTo>
                  <a:cubicBezTo>
                    <a:pt x="8323" y="167"/>
                    <a:pt x="8109" y="143"/>
                    <a:pt x="7847" y="108"/>
                  </a:cubicBezTo>
                  <a:lnTo>
                    <a:pt x="7764" y="96"/>
                  </a:lnTo>
                  <a:cubicBezTo>
                    <a:pt x="7561" y="72"/>
                    <a:pt x="7359" y="36"/>
                    <a:pt x="7156" y="24"/>
                  </a:cubicBezTo>
                  <a:cubicBezTo>
                    <a:pt x="6978" y="1"/>
                    <a:pt x="6823" y="1"/>
                    <a:pt x="6680" y="1"/>
                  </a:cubicBezTo>
                  <a:close/>
                </a:path>
              </a:pathLst>
            </a:custGeom>
            <a:solidFill>
              <a:srgbClr val="FFC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0"/>
            <p:cNvSpPr/>
            <p:nvPr/>
          </p:nvSpPr>
          <p:spPr>
            <a:xfrm flipH="1">
              <a:off x="7568200" y="631533"/>
              <a:ext cx="1106330" cy="1055137"/>
            </a:xfrm>
            <a:custGeom>
              <a:avLst/>
              <a:gdLst/>
              <a:ahLst/>
              <a:cxnLst/>
              <a:rect l="l" t="t" r="r" b="b"/>
              <a:pathLst>
                <a:path w="16705" h="15932" extrusionOk="0">
                  <a:moveTo>
                    <a:pt x="5751" y="1"/>
                  </a:moveTo>
                  <a:cubicBezTo>
                    <a:pt x="5680" y="1"/>
                    <a:pt x="5608" y="13"/>
                    <a:pt x="5525" y="13"/>
                  </a:cubicBezTo>
                  <a:cubicBezTo>
                    <a:pt x="5311" y="24"/>
                    <a:pt x="5096" y="72"/>
                    <a:pt x="4918" y="143"/>
                  </a:cubicBezTo>
                  <a:cubicBezTo>
                    <a:pt x="4906" y="143"/>
                    <a:pt x="4894" y="132"/>
                    <a:pt x="4894" y="132"/>
                  </a:cubicBezTo>
                  <a:cubicBezTo>
                    <a:pt x="4846" y="132"/>
                    <a:pt x="4811" y="155"/>
                    <a:pt x="4787" y="191"/>
                  </a:cubicBezTo>
                  <a:cubicBezTo>
                    <a:pt x="4763" y="227"/>
                    <a:pt x="4739" y="263"/>
                    <a:pt x="4715" y="298"/>
                  </a:cubicBezTo>
                  <a:cubicBezTo>
                    <a:pt x="4739" y="334"/>
                    <a:pt x="4763" y="370"/>
                    <a:pt x="4787" y="405"/>
                  </a:cubicBezTo>
                  <a:cubicBezTo>
                    <a:pt x="4977" y="727"/>
                    <a:pt x="5192" y="1048"/>
                    <a:pt x="5406" y="1358"/>
                  </a:cubicBezTo>
                  <a:cubicBezTo>
                    <a:pt x="5406" y="1358"/>
                    <a:pt x="5406" y="1358"/>
                    <a:pt x="5406" y="1346"/>
                  </a:cubicBezTo>
                  <a:cubicBezTo>
                    <a:pt x="5561" y="1584"/>
                    <a:pt x="5739" y="1810"/>
                    <a:pt x="5918" y="2025"/>
                  </a:cubicBezTo>
                  <a:cubicBezTo>
                    <a:pt x="6073" y="2215"/>
                    <a:pt x="6239" y="2394"/>
                    <a:pt x="6430" y="2549"/>
                  </a:cubicBezTo>
                  <a:cubicBezTo>
                    <a:pt x="6513" y="2620"/>
                    <a:pt x="6597" y="2679"/>
                    <a:pt x="6692" y="2727"/>
                  </a:cubicBezTo>
                  <a:cubicBezTo>
                    <a:pt x="6728" y="2739"/>
                    <a:pt x="6775" y="2751"/>
                    <a:pt x="6811" y="2763"/>
                  </a:cubicBezTo>
                  <a:lnTo>
                    <a:pt x="6870" y="2763"/>
                  </a:lnTo>
                  <a:cubicBezTo>
                    <a:pt x="6894" y="2763"/>
                    <a:pt x="6918" y="2751"/>
                    <a:pt x="6930" y="2751"/>
                  </a:cubicBezTo>
                  <a:cubicBezTo>
                    <a:pt x="6954" y="2739"/>
                    <a:pt x="6966" y="2727"/>
                    <a:pt x="6978" y="2715"/>
                  </a:cubicBezTo>
                  <a:lnTo>
                    <a:pt x="6978" y="2727"/>
                  </a:lnTo>
                  <a:cubicBezTo>
                    <a:pt x="6989" y="2703"/>
                    <a:pt x="7013" y="2691"/>
                    <a:pt x="7025" y="2679"/>
                  </a:cubicBezTo>
                  <a:cubicBezTo>
                    <a:pt x="7049" y="2656"/>
                    <a:pt x="7061" y="2620"/>
                    <a:pt x="7085" y="2584"/>
                  </a:cubicBezTo>
                  <a:cubicBezTo>
                    <a:pt x="7109" y="2537"/>
                    <a:pt x="7120" y="2477"/>
                    <a:pt x="7132" y="2429"/>
                  </a:cubicBezTo>
                  <a:cubicBezTo>
                    <a:pt x="7132" y="2406"/>
                    <a:pt x="7144" y="2406"/>
                    <a:pt x="7156" y="2394"/>
                  </a:cubicBezTo>
                  <a:cubicBezTo>
                    <a:pt x="7180" y="2394"/>
                    <a:pt x="7192" y="2394"/>
                    <a:pt x="7192" y="2406"/>
                  </a:cubicBezTo>
                  <a:cubicBezTo>
                    <a:pt x="7573" y="2739"/>
                    <a:pt x="7835" y="3168"/>
                    <a:pt x="8156" y="3549"/>
                  </a:cubicBezTo>
                  <a:cubicBezTo>
                    <a:pt x="8240" y="3644"/>
                    <a:pt x="8335" y="3739"/>
                    <a:pt x="8430" y="3834"/>
                  </a:cubicBezTo>
                  <a:cubicBezTo>
                    <a:pt x="8513" y="3930"/>
                    <a:pt x="8609" y="4025"/>
                    <a:pt x="8704" y="4108"/>
                  </a:cubicBezTo>
                  <a:cubicBezTo>
                    <a:pt x="8894" y="4287"/>
                    <a:pt x="9085" y="4465"/>
                    <a:pt x="9287" y="4632"/>
                  </a:cubicBezTo>
                  <a:cubicBezTo>
                    <a:pt x="9287" y="4631"/>
                    <a:pt x="9287" y="4631"/>
                    <a:pt x="9287" y="4630"/>
                  </a:cubicBezTo>
                  <a:lnTo>
                    <a:pt x="9287" y="4630"/>
                  </a:lnTo>
                  <a:cubicBezTo>
                    <a:pt x="9570" y="4864"/>
                    <a:pt x="9875" y="5075"/>
                    <a:pt x="10180" y="5275"/>
                  </a:cubicBezTo>
                  <a:cubicBezTo>
                    <a:pt x="10478" y="5454"/>
                    <a:pt x="10776" y="5620"/>
                    <a:pt x="11097" y="5763"/>
                  </a:cubicBezTo>
                  <a:lnTo>
                    <a:pt x="11085" y="5763"/>
                  </a:lnTo>
                  <a:cubicBezTo>
                    <a:pt x="11264" y="5835"/>
                    <a:pt x="11431" y="5906"/>
                    <a:pt x="11609" y="5966"/>
                  </a:cubicBezTo>
                  <a:cubicBezTo>
                    <a:pt x="11788" y="6013"/>
                    <a:pt x="11954" y="6061"/>
                    <a:pt x="12133" y="6085"/>
                  </a:cubicBezTo>
                  <a:lnTo>
                    <a:pt x="12121" y="6085"/>
                  </a:lnTo>
                  <a:cubicBezTo>
                    <a:pt x="12240" y="6108"/>
                    <a:pt x="12347" y="6120"/>
                    <a:pt x="12466" y="6120"/>
                  </a:cubicBezTo>
                  <a:cubicBezTo>
                    <a:pt x="12574" y="6120"/>
                    <a:pt x="12669" y="6120"/>
                    <a:pt x="12776" y="6108"/>
                  </a:cubicBezTo>
                  <a:cubicBezTo>
                    <a:pt x="12835" y="6097"/>
                    <a:pt x="12895" y="6097"/>
                    <a:pt x="12955" y="6085"/>
                  </a:cubicBezTo>
                  <a:cubicBezTo>
                    <a:pt x="13002" y="6073"/>
                    <a:pt x="13050" y="6061"/>
                    <a:pt x="13109" y="6049"/>
                  </a:cubicBezTo>
                  <a:cubicBezTo>
                    <a:pt x="13109" y="6043"/>
                    <a:pt x="13112" y="6040"/>
                    <a:pt x="13115" y="6040"/>
                  </a:cubicBezTo>
                  <a:cubicBezTo>
                    <a:pt x="13118" y="6040"/>
                    <a:pt x="13121" y="6043"/>
                    <a:pt x="13121" y="6049"/>
                  </a:cubicBezTo>
                  <a:cubicBezTo>
                    <a:pt x="13133" y="6049"/>
                    <a:pt x="13133" y="6037"/>
                    <a:pt x="13145" y="6037"/>
                  </a:cubicBezTo>
                  <a:cubicBezTo>
                    <a:pt x="13157" y="6037"/>
                    <a:pt x="13169" y="6049"/>
                    <a:pt x="13181" y="6061"/>
                  </a:cubicBezTo>
                  <a:cubicBezTo>
                    <a:pt x="13205" y="6108"/>
                    <a:pt x="13228" y="6156"/>
                    <a:pt x="13252" y="6204"/>
                  </a:cubicBezTo>
                  <a:cubicBezTo>
                    <a:pt x="13252" y="6204"/>
                    <a:pt x="13252" y="6204"/>
                    <a:pt x="13252" y="6192"/>
                  </a:cubicBezTo>
                  <a:cubicBezTo>
                    <a:pt x="13276" y="6239"/>
                    <a:pt x="13312" y="6287"/>
                    <a:pt x="13347" y="6323"/>
                  </a:cubicBezTo>
                  <a:cubicBezTo>
                    <a:pt x="13383" y="6359"/>
                    <a:pt x="13407" y="6382"/>
                    <a:pt x="13443" y="6418"/>
                  </a:cubicBezTo>
                  <a:cubicBezTo>
                    <a:pt x="13502" y="6466"/>
                    <a:pt x="13550" y="6501"/>
                    <a:pt x="13609" y="6537"/>
                  </a:cubicBezTo>
                  <a:cubicBezTo>
                    <a:pt x="13657" y="6573"/>
                    <a:pt x="13717" y="6597"/>
                    <a:pt x="13764" y="6620"/>
                  </a:cubicBezTo>
                  <a:lnTo>
                    <a:pt x="13752" y="6620"/>
                  </a:lnTo>
                  <a:cubicBezTo>
                    <a:pt x="13847" y="6668"/>
                    <a:pt x="13943" y="6704"/>
                    <a:pt x="14038" y="6728"/>
                  </a:cubicBezTo>
                  <a:cubicBezTo>
                    <a:pt x="14062" y="6728"/>
                    <a:pt x="14074" y="6751"/>
                    <a:pt x="14062" y="6775"/>
                  </a:cubicBezTo>
                  <a:cubicBezTo>
                    <a:pt x="13871" y="7323"/>
                    <a:pt x="13621" y="7859"/>
                    <a:pt x="13395" y="8394"/>
                  </a:cubicBezTo>
                  <a:cubicBezTo>
                    <a:pt x="13276" y="8656"/>
                    <a:pt x="13169" y="8918"/>
                    <a:pt x="13074" y="9192"/>
                  </a:cubicBezTo>
                  <a:cubicBezTo>
                    <a:pt x="12978" y="9454"/>
                    <a:pt x="12907" y="9704"/>
                    <a:pt x="12859" y="9978"/>
                  </a:cubicBezTo>
                  <a:cubicBezTo>
                    <a:pt x="12824" y="10145"/>
                    <a:pt x="12812" y="10299"/>
                    <a:pt x="12800" y="10454"/>
                  </a:cubicBezTo>
                  <a:cubicBezTo>
                    <a:pt x="12788" y="10609"/>
                    <a:pt x="12800" y="10764"/>
                    <a:pt x="12812" y="10919"/>
                  </a:cubicBezTo>
                  <a:cubicBezTo>
                    <a:pt x="12812" y="10919"/>
                    <a:pt x="12812" y="10919"/>
                    <a:pt x="12812" y="10907"/>
                  </a:cubicBezTo>
                  <a:cubicBezTo>
                    <a:pt x="12824" y="11050"/>
                    <a:pt x="12835" y="11181"/>
                    <a:pt x="12871" y="11312"/>
                  </a:cubicBezTo>
                  <a:cubicBezTo>
                    <a:pt x="12895" y="11442"/>
                    <a:pt x="12943" y="11573"/>
                    <a:pt x="12978" y="11704"/>
                  </a:cubicBezTo>
                  <a:lnTo>
                    <a:pt x="12990" y="11704"/>
                  </a:lnTo>
                  <a:cubicBezTo>
                    <a:pt x="13014" y="11716"/>
                    <a:pt x="13014" y="11740"/>
                    <a:pt x="13002" y="11764"/>
                  </a:cubicBezTo>
                  <a:cubicBezTo>
                    <a:pt x="13002" y="11764"/>
                    <a:pt x="13002" y="11764"/>
                    <a:pt x="13002" y="11776"/>
                  </a:cubicBezTo>
                  <a:cubicBezTo>
                    <a:pt x="12990" y="11776"/>
                    <a:pt x="12990" y="11788"/>
                    <a:pt x="12978" y="11788"/>
                  </a:cubicBezTo>
                  <a:cubicBezTo>
                    <a:pt x="12978" y="11800"/>
                    <a:pt x="12978" y="11800"/>
                    <a:pt x="12978" y="11800"/>
                  </a:cubicBezTo>
                  <a:cubicBezTo>
                    <a:pt x="12800" y="12026"/>
                    <a:pt x="12597" y="12240"/>
                    <a:pt x="12371" y="12431"/>
                  </a:cubicBezTo>
                  <a:cubicBezTo>
                    <a:pt x="12133" y="12633"/>
                    <a:pt x="11895" y="12824"/>
                    <a:pt x="11633" y="13002"/>
                  </a:cubicBezTo>
                  <a:cubicBezTo>
                    <a:pt x="11431" y="13145"/>
                    <a:pt x="11216" y="13276"/>
                    <a:pt x="10990" y="13395"/>
                  </a:cubicBezTo>
                  <a:cubicBezTo>
                    <a:pt x="10788" y="13502"/>
                    <a:pt x="10573" y="13609"/>
                    <a:pt x="10359" y="13705"/>
                  </a:cubicBezTo>
                  <a:cubicBezTo>
                    <a:pt x="9740" y="13967"/>
                    <a:pt x="9097" y="14145"/>
                    <a:pt x="8430" y="14240"/>
                  </a:cubicBezTo>
                  <a:cubicBezTo>
                    <a:pt x="7921" y="14321"/>
                    <a:pt x="7405" y="14361"/>
                    <a:pt x="6893" y="14361"/>
                  </a:cubicBezTo>
                  <a:cubicBezTo>
                    <a:pt x="6722" y="14361"/>
                    <a:pt x="6552" y="14357"/>
                    <a:pt x="6382" y="14348"/>
                  </a:cubicBezTo>
                  <a:cubicBezTo>
                    <a:pt x="5680" y="14300"/>
                    <a:pt x="5001" y="14193"/>
                    <a:pt x="4322" y="14014"/>
                  </a:cubicBezTo>
                  <a:cubicBezTo>
                    <a:pt x="3656" y="13848"/>
                    <a:pt x="2989" y="13609"/>
                    <a:pt x="2370" y="13300"/>
                  </a:cubicBezTo>
                  <a:cubicBezTo>
                    <a:pt x="1763" y="13002"/>
                    <a:pt x="1179" y="12645"/>
                    <a:pt x="643" y="12228"/>
                  </a:cubicBezTo>
                  <a:cubicBezTo>
                    <a:pt x="417" y="12050"/>
                    <a:pt x="203" y="11859"/>
                    <a:pt x="1" y="11657"/>
                  </a:cubicBezTo>
                  <a:lnTo>
                    <a:pt x="1" y="11657"/>
                  </a:lnTo>
                  <a:cubicBezTo>
                    <a:pt x="358" y="12240"/>
                    <a:pt x="810" y="12812"/>
                    <a:pt x="1346" y="13336"/>
                  </a:cubicBezTo>
                  <a:cubicBezTo>
                    <a:pt x="1906" y="13895"/>
                    <a:pt x="2525" y="14371"/>
                    <a:pt x="3179" y="14764"/>
                  </a:cubicBezTo>
                  <a:cubicBezTo>
                    <a:pt x="3489" y="14955"/>
                    <a:pt x="3822" y="15122"/>
                    <a:pt x="4144" y="15252"/>
                  </a:cubicBezTo>
                  <a:cubicBezTo>
                    <a:pt x="4311" y="15324"/>
                    <a:pt x="4465" y="15383"/>
                    <a:pt x="4620" y="15443"/>
                  </a:cubicBezTo>
                  <a:cubicBezTo>
                    <a:pt x="4823" y="15514"/>
                    <a:pt x="5013" y="15562"/>
                    <a:pt x="5168" y="15598"/>
                  </a:cubicBezTo>
                  <a:cubicBezTo>
                    <a:pt x="5989" y="15812"/>
                    <a:pt x="6823" y="15919"/>
                    <a:pt x="7644" y="15931"/>
                  </a:cubicBezTo>
                  <a:lnTo>
                    <a:pt x="7680" y="15931"/>
                  </a:lnTo>
                  <a:cubicBezTo>
                    <a:pt x="8490" y="15931"/>
                    <a:pt x="9299" y="15824"/>
                    <a:pt x="10061" y="15610"/>
                  </a:cubicBezTo>
                  <a:cubicBezTo>
                    <a:pt x="10847" y="15383"/>
                    <a:pt x="11597" y="15062"/>
                    <a:pt x="12288" y="14621"/>
                  </a:cubicBezTo>
                  <a:cubicBezTo>
                    <a:pt x="12645" y="14407"/>
                    <a:pt x="12978" y="14157"/>
                    <a:pt x="13312" y="13883"/>
                  </a:cubicBezTo>
                  <a:cubicBezTo>
                    <a:pt x="13609" y="13621"/>
                    <a:pt x="13919" y="13324"/>
                    <a:pt x="14240" y="12955"/>
                  </a:cubicBezTo>
                  <a:cubicBezTo>
                    <a:pt x="14657" y="12490"/>
                    <a:pt x="15014" y="12002"/>
                    <a:pt x="15324" y="11502"/>
                  </a:cubicBezTo>
                  <a:cubicBezTo>
                    <a:pt x="15669" y="10942"/>
                    <a:pt x="15931" y="10395"/>
                    <a:pt x="16098" y="9859"/>
                  </a:cubicBezTo>
                  <a:cubicBezTo>
                    <a:pt x="16110" y="9823"/>
                    <a:pt x="16110" y="9788"/>
                    <a:pt x="16086" y="9752"/>
                  </a:cubicBezTo>
                  <a:lnTo>
                    <a:pt x="16098" y="9740"/>
                  </a:lnTo>
                  <a:lnTo>
                    <a:pt x="16110" y="9704"/>
                  </a:lnTo>
                  <a:cubicBezTo>
                    <a:pt x="16145" y="9609"/>
                    <a:pt x="16181" y="9502"/>
                    <a:pt x="16217" y="9395"/>
                  </a:cubicBezTo>
                  <a:cubicBezTo>
                    <a:pt x="16288" y="9180"/>
                    <a:pt x="16348" y="8978"/>
                    <a:pt x="16395" y="8775"/>
                  </a:cubicBezTo>
                  <a:cubicBezTo>
                    <a:pt x="16514" y="8359"/>
                    <a:pt x="16598" y="7954"/>
                    <a:pt x="16645" y="7561"/>
                  </a:cubicBezTo>
                  <a:cubicBezTo>
                    <a:pt x="16693" y="7144"/>
                    <a:pt x="16705" y="6728"/>
                    <a:pt x="16657" y="6335"/>
                  </a:cubicBezTo>
                  <a:cubicBezTo>
                    <a:pt x="16622" y="5918"/>
                    <a:pt x="16526" y="5513"/>
                    <a:pt x="16384" y="5108"/>
                  </a:cubicBezTo>
                  <a:cubicBezTo>
                    <a:pt x="16253" y="4751"/>
                    <a:pt x="16062" y="4370"/>
                    <a:pt x="15812" y="3965"/>
                  </a:cubicBezTo>
                  <a:cubicBezTo>
                    <a:pt x="15598" y="3632"/>
                    <a:pt x="15360" y="3311"/>
                    <a:pt x="15074" y="3001"/>
                  </a:cubicBezTo>
                  <a:cubicBezTo>
                    <a:pt x="14538" y="2406"/>
                    <a:pt x="13907" y="1906"/>
                    <a:pt x="13181" y="1501"/>
                  </a:cubicBezTo>
                  <a:cubicBezTo>
                    <a:pt x="12835" y="1310"/>
                    <a:pt x="12466" y="1144"/>
                    <a:pt x="12062" y="1001"/>
                  </a:cubicBezTo>
                  <a:cubicBezTo>
                    <a:pt x="11692" y="870"/>
                    <a:pt x="11300" y="751"/>
                    <a:pt x="10847" y="644"/>
                  </a:cubicBezTo>
                  <a:lnTo>
                    <a:pt x="10835" y="644"/>
                  </a:lnTo>
                  <a:lnTo>
                    <a:pt x="10788" y="632"/>
                  </a:lnTo>
                  <a:lnTo>
                    <a:pt x="10752" y="620"/>
                  </a:lnTo>
                  <a:cubicBezTo>
                    <a:pt x="10704" y="608"/>
                    <a:pt x="10669" y="596"/>
                    <a:pt x="10621" y="596"/>
                  </a:cubicBezTo>
                  <a:cubicBezTo>
                    <a:pt x="9597" y="370"/>
                    <a:pt x="8561" y="274"/>
                    <a:pt x="7585" y="191"/>
                  </a:cubicBezTo>
                  <a:cubicBezTo>
                    <a:pt x="7382" y="179"/>
                    <a:pt x="7180" y="155"/>
                    <a:pt x="6918" y="120"/>
                  </a:cubicBezTo>
                  <a:lnTo>
                    <a:pt x="6835" y="108"/>
                  </a:lnTo>
                  <a:lnTo>
                    <a:pt x="6775" y="96"/>
                  </a:lnTo>
                  <a:lnTo>
                    <a:pt x="6751" y="96"/>
                  </a:lnTo>
                  <a:cubicBezTo>
                    <a:pt x="6573" y="72"/>
                    <a:pt x="6406" y="48"/>
                    <a:pt x="6227" y="24"/>
                  </a:cubicBezTo>
                  <a:cubicBezTo>
                    <a:pt x="6037" y="13"/>
                    <a:pt x="5894" y="1"/>
                    <a:pt x="5751" y="1"/>
                  </a:cubicBezTo>
                  <a:close/>
                </a:path>
              </a:pathLst>
            </a:custGeom>
            <a:solidFill>
              <a:srgbClr val="182347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0"/>
            <p:cNvSpPr/>
            <p:nvPr/>
          </p:nvSpPr>
          <p:spPr>
            <a:xfrm flipH="1">
              <a:off x="7784224" y="1056584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8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0"/>
            <p:cNvSpPr/>
            <p:nvPr/>
          </p:nvSpPr>
          <p:spPr>
            <a:xfrm flipH="1">
              <a:off x="7784224" y="1056584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48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0"/>
            <p:cNvSpPr/>
            <p:nvPr/>
          </p:nvSpPr>
          <p:spPr>
            <a:xfrm flipH="1">
              <a:off x="7822835" y="1292355"/>
              <a:ext cx="66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48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0"/>
            <p:cNvSpPr/>
            <p:nvPr/>
          </p:nvSpPr>
          <p:spPr>
            <a:xfrm flipH="1">
              <a:off x="8209211" y="808958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48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0"/>
            <p:cNvSpPr/>
            <p:nvPr/>
          </p:nvSpPr>
          <p:spPr>
            <a:xfrm flipH="1">
              <a:off x="8239214" y="782135"/>
              <a:ext cx="130932" cy="74175"/>
            </a:xfrm>
            <a:custGeom>
              <a:avLst/>
              <a:gdLst/>
              <a:ahLst/>
              <a:cxnLst/>
              <a:rect l="l" t="t" r="r" b="b"/>
              <a:pathLst>
                <a:path w="1977" h="1120" extrusionOk="0">
                  <a:moveTo>
                    <a:pt x="524" y="1"/>
                  </a:moveTo>
                  <a:cubicBezTo>
                    <a:pt x="262" y="1"/>
                    <a:pt x="84" y="84"/>
                    <a:pt x="24" y="227"/>
                  </a:cubicBezTo>
                  <a:cubicBezTo>
                    <a:pt x="0" y="286"/>
                    <a:pt x="12" y="370"/>
                    <a:pt x="48" y="441"/>
                  </a:cubicBezTo>
                  <a:cubicBezTo>
                    <a:pt x="143" y="656"/>
                    <a:pt x="441" y="870"/>
                    <a:pt x="798" y="1001"/>
                  </a:cubicBezTo>
                  <a:cubicBezTo>
                    <a:pt x="1000" y="1084"/>
                    <a:pt x="1203" y="1120"/>
                    <a:pt x="1393" y="1120"/>
                  </a:cubicBezTo>
                  <a:cubicBezTo>
                    <a:pt x="1655" y="1120"/>
                    <a:pt x="1834" y="1037"/>
                    <a:pt x="1882" y="894"/>
                  </a:cubicBezTo>
                  <a:cubicBezTo>
                    <a:pt x="1977" y="656"/>
                    <a:pt x="1631" y="310"/>
                    <a:pt x="1120" y="120"/>
                  </a:cubicBezTo>
                  <a:cubicBezTo>
                    <a:pt x="917" y="48"/>
                    <a:pt x="703" y="1"/>
                    <a:pt x="524" y="1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0"/>
            <p:cNvSpPr/>
            <p:nvPr/>
          </p:nvSpPr>
          <p:spPr>
            <a:xfrm flipH="1">
              <a:off x="7878866" y="1012410"/>
              <a:ext cx="116759" cy="102586"/>
            </a:xfrm>
            <a:custGeom>
              <a:avLst/>
              <a:gdLst/>
              <a:ahLst/>
              <a:cxnLst/>
              <a:rect l="l" t="t" r="r" b="b"/>
              <a:pathLst>
                <a:path w="1763" h="1549" extrusionOk="0">
                  <a:moveTo>
                    <a:pt x="394" y="0"/>
                  </a:moveTo>
                  <a:cubicBezTo>
                    <a:pt x="298" y="0"/>
                    <a:pt x="227" y="24"/>
                    <a:pt x="179" y="84"/>
                  </a:cubicBezTo>
                  <a:cubicBezTo>
                    <a:pt x="1" y="262"/>
                    <a:pt x="167" y="727"/>
                    <a:pt x="548" y="1108"/>
                  </a:cubicBezTo>
                  <a:cubicBezTo>
                    <a:pt x="822" y="1370"/>
                    <a:pt x="1144" y="1548"/>
                    <a:pt x="1370" y="1548"/>
                  </a:cubicBezTo>
                  <a:cubicBezTo>
                    <a:pt x="1465" y="1548"/>
                    <a:pt x="1537" y="1512"/>
                    <a:pt x="1584" y="1465"/>
                  </a:cubicBezTo>
                  <a:cubicBezTo>
                    <a:pt x="1763" y="1286"/>
                    <a:pt x="1596" y="822"/>
                    <a:pt x="1215" y="441"/>
                  </a:cubicBezTo>
                  <a:cubicBezTo>
                    <a:pt x="941" y="179"/>
                    <a:pt x="620" y="0"/>
                    <a:pt x="394" y="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0"/>
            <p:cNvSpPr/>
            <p:nvPr/>
          </p:nvSpPr>
          <p:spPr>
            <a:xfrm flipH="1">
              <a:off x="8210803" y="1129898"/>
              <a:ext cx="256367" cy="239545"/>
            </a:xfrm>
            <a:custGeom>
              <a:avLst/>
              <a:gdLst/>
              <a:ahLst/>
              <a:cxnLst/>
              <a:rect l="l" t="t" r="r" b="b"/>
              <a:pathLst>
                <a:path w="3871" h="3617" extrusionOk="0">
                  <a:moveTo>
                    <a:pt x="680" y="0"/>
                  </a:moveTo>
                  <a:cubicBezTo>
                    <a:pt x="644" y="0"/>
                    <a:pt x="608" y="12"/>
                    <a:pt x="584" y="48"/>
                  </a:cubicBezTo>
                  <a:cubicBezTo>
                    <a:pt x="370" y="310"/>
                    <a:pt x="203" y="608"/>
                    <a:pt x="108" y="929"/>
                  </a:cubicBezTo>
                  <a:cubicBezTo>
                    <a:pt x="25" y="1215"/>
                    <a:pt x="1" y="1524"/>
                    <a:pt x="48" y="1822"/>
                  </a:cubicBezTo>
                  <a:cubicBezTo>
                    <a:pt x="120" y="2382"/>
                    <a:pt x="429" y="2894"/>
                    <a:pt x="870" y="3227"/>
                  </a:cubicBezTo>
                  <a:cubicBezTo>
                    <a:pt x="1072" y="3382"/>
                    <a:pt x="1299" y="3489"/>
                    <a:pt x="1537" y="3560"/>
                  </a:cubicBezTo>
                  <a:cubicBezTo>
                    <a:pt x="1693" y="3597"/>
                    <a:pt x="1849" y="3616"/>
                    <a:pt x="2008" y="3616"/>
                  </a:cubicBezTo>
                  <a:cubicBezTo>
                    <a:pt x="2104" y="3616"/>
                    <a:pt x="2201" y="3609"/>
                    <a:pt x="2299" y="3596"/>
                  </a:cubicBezTo>
                  <a:cubicBezTo>
                    <a:pt x="2585" y="3548"/>
                    <a:pt x="2846" y="3429"/>
                    <a:pt x="3085" y="3263"/>
                  </a:cubicBezTo>
                  <a:cubicBezTo>
                    <a:pt x="3227" y="3179"/>
                    <a:pt x="3358" y="3060"/>
                    <a:pt x="3477" y="2953"/>
                  </a:cubicBezTo>
                  <a:cubicBezTo>
                    <a:pt x="3537" y="2882"/>
                    <a:pt x="3608" y="2810"/>
                    <a:pt x="3668" y="2739"/>
                  </a:cubicBezTo>
                  <a:cubicBezTo>
                    <a:pt x="3728" y="2655"/>
                    <a:pt x="3787" y="2560"/>
                    <a:pt x="3847" y="2465"/>
                  </a:cubicBezTo>
                  <a:cubicBezTo>
                    <a:pt x="3870" y="2405"/>
                    <a:pt x="3847" y="2346"/>
                    <a:pt x="3799" y="2310"/>
                  </a:cubicBezTo>
                  <a:cubicBezTo>
                    <a:pt x="3782" y="2293"/>
                    <a:pt x="3758" y="2282"/>
                    <a:pt x="3732" y="2282"/>
                  </a:cubicBezTo>
                  <a:cubicBezTo>
                    <a:pt x="3723" y="2282"/>
                    <a:pt x="3713" y="2283"/>
                    <a:pt x="3704" y="2286"/>
                  </a:cubicBezTo>
                  <a:cubicBezTo>
                    <a:pt x="3680" y="2286"/>
                    <a:pt x="3644" y="2310"/>
                    <a:pt x="3620" y="2334"/>
                  </a:cubicBezTo>
                  <a:cubicBezTo>
                    <a:pt x="3513" y="2513"/>
                    <a:pt x="3382" y="2667"/>
                    <a:pt x="3239" y="2810"/>
                  </a:cubicBezTo>
                  <a:cubicBezTo>
                    <a:pt x="3108" y="2941"/>
                    <a:pt x="2966" y="3048"/>
                    <a:pt x="2799" y="3144"/>
                  </a:cubicBezTo>
                  <a:cubicBezTo>
                    <a:pt x="2668" y="3215"/>
                    <a:pt x="2525" y="3275"/>
                    <a:pt x="2370" y="3322"/>
                  </a:cubicBezTo>
                  <a:cubicBezTo>
                    <a:pt x="2239" y="3346"/>
                    <a:pt x="2120" y="3370"/>
                    <a:pt x="1989" y="3370"/>
                  </a:cubicBezTo>
                  <a:cubicBezTo>
                    <a:pt x="1846" y="3370"/>
                    <a:pt x="1715" y="3346"/>
                    <a:pt x="1572" y="3310"/>
                  </a:cubicBezTo>
                  <a:cubicBezTo>
                    <a:pt x="1442" y="3275"/>
                    <a:pt x="1299" y="3215"/>
                    <a:pt x="1180" y="3144"/>
                  </a:cubicBezTo>
                  <a:cubicBezTo>
                    <a:pt x="1049" y="3060"/>
                    <a:pt x="918" y="2965"/>
                    <a:pt x="810" y="2846"/>
                  </a:cubicBezTo>
                  <a:cubicBezTo>
                    <a:pt x="691" y="2727"/>
                    <a:pt x="596" y="2596"/>
                    <a:pt x="513" y="2453"/>
                  </a:cubicBezTo>
                  <a:cubicBezTo>
                    <a:pt x="429" y="2310"/>
                    <a:pt x="370" y="2155"/>
                    <a:pt x="322" y="2001"/>
                  </a:cubicBezTo>
                  <a:cubicBezTo>
                    <a:pt x="287" y="1846"/>
                    <a:pt x="263" y="1679"/>
                    <a:pt x="263" y="1524"/>
                  </a:cubicBezTo>
                  <a:cubicBezTo>
                    <a:pt x="263" y="1358"/>
                    <a:pt x="287" y="1191"/>
                    <a:pt x="334" y="1024"/>
                  </a:cubicBezTo>
                  <a:cubicBezTo>
                    <a:pt x="382" y="846"/>
                    <a:pt x="453" y="679"/>
                    <a:pt x="549" y="512"/>
                  </a:cubicBezTo>
                  <a:cubicBezTo>
                    <a:pt x="620" y="405"/>
                    <a:pt x="691" y="298"/>
                    <a:pt x="775" y="191"/>
                  </a:cubicBezTo>
                  <a:cubicBezTo>
                    <a:pt x="822" y="143"/>
                    <a:pt x="810" y="72"/>
                    <a:pt x="763" y="24"/>
                  </a:cubicBezTo>
                  <a:cubicBezTo>
                    <a:pt x="739" y="12"/>
                    <a:pt x="715" y="0"/>
                    <a:pt x="680" y="0"/>
                  </a:cubicBezTo>
                  <a:close/>
                </a:path>
              </a:pathLst>
            </a:custGeom>
            <a:solidFill>
              <a:srgbClr val="182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0"/>
            <p:cNvSpPr/>
            <p:nvPr/>
          </p:nvSpPr>
          <p:spPr>
            <a:xfrm flipH="1">
              <a:off x="8191859" y="1276526"/>
              <a:ext cx="35564" cy="29074"/>
            </a:xfrm>
            <a:custGeom>
              <a:avLst/>
              <a:gdLst/>
              <a:ahLst/>
              <a:cxnLst/>
              <a:rect l="l" t="t" r="r" b="b"/>
              <a:pathLst>
                <a:path w="537" h="439" extrusionOk="0">
                  <a:moveTo>
                    <a:pt x="108" y="1"/>
                  </a:moveTo>
                  <a:cubicBezTo>
                    <a:pt x="60" y="1"/>
                    <a:pt x="12" y="37"/>
                    <a:pt x="12" y="96"/>
                  </a:cubicBezTo>
                  <a:cubicBezTo>
                    <a:pt x="0" y="144"/>
                    <a:pt x="36" y="191"/>
                    <a:pt x="96" y="203"/>
                  </a:cubicBezTo>
                  <a:cubicBezTo>
                    <a:pt x="119" y="203"/>
                    <a:pt x="131" y="203"/>
                    <a:pt x="155" y="215"/>
                  </a:cubicBezTo>
                  <a:cubicBezTo>
                    <a:pt x="179" y="227"/>
                    <a:pt x="215" y="239"/>
                    <a:pt x="238" y="251"/>
                  </a:cubicBezTo>
                  <a:cubicBezTo>
                    <a:pt x="262" y="263"/>
                    <a:pt x="286" y="275"/>
                    <a:pt x="298" y="299"/>
                  </a:cubicBezTo>
                  <a:cubicBezTo>
                    <a:pt x="322" y="322"/>
                    <a:pt x="346" y="346"/>
                    <a:pt x="358" y="370"/>
                  </a:cubicBezTo>
                  <a:cubicBezTo>
                    <a:pt x="358" y="370"/>
                    <a:pt x="358" y="382"/>
                    <a:pt x="369" y="382"/>
                  </a:cubicBezTo>
                  <a:cubicBezTo>
                    <a:pt x="369" y="406"/>
                    <a:pt x="381" y="418"/>
                    <a:pt x="405" y="430"/>
                  </a:cubicBezTo>
                  <a:cubicBezTo>
                    <a:pt x="417" y="435"/>
                    <a:pt x="429" y="438"/>
                    <a:pt x="441" y="438"/>
                  </a:cubicBezTo>
                  <a:cubicBezTo>
                    <a:pt x="453" y="438"/>
                    <a:pt x="465" y="435"/>
                    <a:pt x="477" y="430"/>
                  </a:cubicBezTo>
                  <a:cubicBezTo>
                    <a:pt x="524" y="418"/>
                    <a:pt x="536" y="358"/>
                    <a:pt x="524" y="322"/>
                  </a:cubicBezTo>
                  <a:cubicBezTo>
                    <a:pt x="512" y="275"/>
                    <a:pt x="489" y="239"/>
                    <a:pt x="465" y="203"/>
                  </a:cubicBezTo>
                  <a:cubicBezTo>
                    <a:pt x="441" y="168"/>
                    <a:pt x="417" y="132"/>
                    <a:pt x="381" y="108"/>
                  </a:cubicBezTo>
                  <a:cubicBezTo>
                    <a:pt x="346" y="84"/>
                    <a:pt x="310" y="60"/>
                    <a:pt x="274" y="49"/>
                  </a:cubicBezTo>
                  <a:cubicBezTo>
                    <a:pt x="227" y="25"/>
                    <a:pt x="167" y="13"/>
                    <a:pt x="119" y="1"/>
                  </a:cubicBezTo>
                  <a:close/>
                </a:path>
              </a:pathLst>
            </a:custGeom>
            <a:solidFill>
              <a:srgbClr val="182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0"/>
            <p:cNvSpPr/>
            <p:nvPr/>
          </p:nvSpPr>
          <p:spPr>
            <a:xfrm flipH="1">
              <a:off x="8410280" y="1120427"/>
              <a:ext cx="32451" cy="24305"/>
            </a:xfrm>
            <a:custGeom>
              <a:avLst/>
              <a:gdLst/>
              <a:ahLst/>
              <a:cxnLst/>
              <a:rect l="l" t="t" r="r" b="b"/>
              <a:pathLst>
                <a:path w="490" h="367" extrusionOk="0">
                  <a:moveTo>
                    <a:pt x="120" y="0"/>
                  </a:moveTo>
                  <a:cubicBezTo>
                    <a:pt x="60" y="0"/>
                    <a:pt x="13" y="36"/>
                    <a:pt x="1" y="96"/>
                  </a:cubicBezTo>
                  <a:cubicBezTo>
                    <a:pt x="1" y="120"/>
                    <a:pt x="13" y="143"/>
                    <a:pt x="25" y="167"/>
                  </a:cubicBezTo>
                  <a:cubicBezTo>
                    <a:pt x="49" y="191"/>
                    <a:pt x="72" y="203"/>
                    <a:pt x="96" y="215"/>
                  </a:cubicBezTo>
                  <a:lnTo>
                    <a:pt x="108" y="215"/>
                  </a:lnTo>
                  <a:cubicBezTo>
                    <a:pt x="132" y="227"/>
                    <a:pt x="168" y="239"/>
                    <a:pt x="191" y="250"/>
                  </a:cubicBezTo>
                  <a:cubicBezTo>
                    <a:pt x="215" y="262"/>
                    <a:pt x="239" y="286"/>
                    <a:pt x="251" y="298"/>
                  </a:cubicBezTo>
                  <a:cubicBezTo>
                    <a:pt x="263" y="310"/>
                    <a:pt x="263" y="322"/>
                    <a:pt x="275" y="322"/>
                  </a:cubicBezTo>
                  <a:cubicBezTo>
                    <a:pt x="296" y="351"/>
                    <a:pt x="331" y="367"/>
                    <a:pt x="366" y="367"/>
                  </a:cubicBezTo>
                  <a:cubicBezTo>
                    <a:pt x="388" y="367"/>
                    <a:pt x="411" y="360"/>
                    <a:pt x="430" y="346"/>
                  </a:cubicBezTo>
                  <a:cubicBezTo>
                    <a:pt x="477" y="310"/>
                    <a:pt x="489" y="239"/>
                    <a:pt x="453" y="191"/>
                  </a:cubicBezTo>
                  <a:cubicBezTo>
                    <a:pt x="418" y="143"/>
                    <a:pt x="370" y="96"/>
                    <a:pt x="311" y="60"/>
                  </a:cubicBezTo>
                  <a:cubicBezTo>
                    <a:pt x="251" y="24"/>
                    <a:pt x="191" y="12"/>
                    <a:pt x="132" y="0"/>
                  </a:cubicBezTo>
                  <a:close/>
                </a:path>
              </a:pathLst>
            </a:custGeom>
            <a:solidFill>
              <a:srgbClr val="182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 flipH="1">
              <a:off x="8192656" y="1043934"/>
              <a:ext cx="183781" cy="148879"/>
            </a:xfrm>
            <a:custGeom>
              <a:avLst/>
              <a:gdLst/>
              <a:ahLst/>
              <a:cxnLst/>
              <a:rect l="l" t="t" r="r" b="b"/>
              <a:pathLst>
                <a:path w="2775" h="2248" extrusionOk="0">
                  <a:moveTo>
                    <a:pt x="2703" y="1"/>
                  </a:moveTo>
                  <a:cubicBezTo>
                    <a:pt x="2679" y="1"/>
                    <a:pt x="2667" y="1"/>
                    <a:pt x="2655" y="24"/>
                  </a:cubicBezTo>
                  <a:cubicBezTo>
                    <a:pt x="2334" y="393"/>
                    <a:pt x="2036" y="786"/>
                    <a:pt x="1691" y="1132"/>
                  </a:cubicBezTo>
                  <a:cubicBezTo>
                    <a:pt x="1691" y="1096"/>
                    <a:pt x="1691" y="1048"/>
                    <a:pt x="1679" y="1001"/>
                  </a:cubicBezTo>
                  <a:cubicBezTo>
                    <a:pt x="1655" y="905"/>
                    <a:pt x="1607" y="798"/>
                    <a:pt x="1536" y="715"/>
                  </a:cubicBezTo>
                  <a:cubicBezTo>
                    <a:pt x="1476" y="643"/>
                    <a:pt x="1393" y="584"/>
                    <a:pt x="1298" y="548"/>
                  </a:cubicBezTo>
                  <a:cubicBezTo>
                    <a:pt x="1191" y="513"/>
                    <a:pt x="1084" y="501"/>
                    <a:pt x="988" y="501"/>
                  </a:cubicBezTo>
                  <a:cubicBezTo>
                    <a:pt x="881" y="513"/>
                    <a:pt x="774" y="536"/>
                    <a:pt x="679" y="572"/>
                  </a:cubicBezTo>
                  <a:cubicBezTo>
                    <a:pt x="583" y="620"/>
                    <a:pt x="488" y="679"/>
                    <a:pt x="405" y="751"/>
                  </a:cubicBezTo>
                  <a:cubicBezTo>
                    <a:pt x="310" y="822"/>
                    <a:pt x="238" y="905"/>
                    <a:pt x="179" y="1013"/>
                  </a:cubicBezTo>
                  <a:cubicBezTo>
                    <a:pt x="143" y="1060"/>
                    <a:pt x="107" y="1120"/>
                    <a:pt x="83" y="1179"/>
                  </a:cubicBezTo>
                  <a:cubicBezTo>
                    <a:pt x="60" y="1239"/>
                    <a:pt x="36" y="1310"/>
                    <a:pt x="24" y="1370"/>
                  </a:cubicBezTo>
                  <a:cubicBezTo>
                    <a:pt x="0" y="1489"/>
                    <a:pt x="0" y="1620"/>
                    <a:pt x="24" y="1739"/>
                  </a:cubicBezTo>
                  <a:cubicBezTo>
                    <a:pt x="48" y="1882"/>
                    <a:pt x="95" y="2025"/>
                    <a:pt x="167" y="2144"/>
                  </a:cubicBezTo>
                  <a:lnTo>
                    <a:pt x="191" y="2179"/>
                  </a:lnTo>
                  <a:cubicBezTo>
                    <a:pt x="202" y="2203"/>
                    <a:pt x="226" y="2227"/>
                    <a:pt x="262" y="2239"/>
                  </a:cubicBezTo>
                  <a:cubicBezTo>
                    <a:pt x="280" y="2245"/>
                    <a:pt x="301" y="2248"/>
                    <a:pt x="322" y="2248"/>
                  </a:cubicBezTo>
                  <a:cubicBezTo>
                    <a:pt x="342" y="2248"/>
                    <a:pt x="363" y="2245"/>
                    <a:pt x="381" y="2239"/>
                  </a:cubicBezTo>
                  <a:cubicBezTo>
                    <a:pt x="464" y="2203"/>
                    <a:pt x="512" y="2096"/>
                    <a:pt x="476" y="2013"/>
                  </a:cubicBezTo>
                  <a:cubicBezTo>
                    <a:pt x="453" y="1953"/>
                    <a:pt x="429" y="1882"/>
                    <a:pt x="405" y="1822"/>
                  </a:cubicBezTo>
                  <a:cubicBezTo>
                    <a:pt x="393" y="1751"/>
                    <a:pt x="381" y="1679"/>
                    <a:pt x="369" y="1608"/>
                  </a:cubicBezTo>
                  <a:cubicBezTo>
                    <a:pt x="381" y="1536"/>
                    <a:pt x="381" y="1465"/>
                    <a:pt x="393" y="1394"/>
                  </a:cubicBezTo>
                  <a:cubicBezTo>
                    <a:pt x="417" y="1334"/>
                    <a:pt x="441" y="1275"/>
                    <a:pt x="476" y="1215"/>
                  </a:cubicBezTo>
                  <a:cubicBezTo>
                    <a:pt x="512" y="1155"/>
                    <a:pt x="548" y="1096"/>
                    <a:pt x="595" y="1048"/>
                  </a:cubicBezTo>
                  <a:cubicBezTo>
                    <a:pt x="655" y="1001"/>
                    <a:pt x="714" y="953"/>
                    <a:pt x="786" y="905"/>
                  </a:cubicBezTo>
                  <a:cubicBezTo>
                    <a:pt x="845" y="882"/>
                    <a:pt x="905" y="858"/>
                    <a:pt x="964" y="834"/>
                  </a:cubicBezTo>
                  <a:cubicBezTo>
                    <a:pt x="1012" y="822"/>
                    <a:pt x="1060" y="810"/>
                    <a:pt x="1107" y="810"/>
                  </a:cubicBezTo>
                  <a:cubicBezTo>
                    <a:pt x="1143" y="810"/>
                    <a:pt x="1179" y="822"/>
                    <a:pt x="1203" y="822"/>
                  </a:cubicBezTo>
                  <a:cubicBezTo>
                    <a:pt x="1238" y="834"/>
                    <a:pt x="1262" y="846"/>
                    <a:pt x="1286" y="858"/>
                  </a:cubicBezTo>
                  <a:cubicBezTo>
                    <a:pt x="1310" y="870"/>
                    <a:pt x="1334" y="882"/>
                    <a:pt x="1357" y="905"/>
                  </a:cubicBezTo>
                  <a:cubicBezTo>
                    <a:pt x="1369" y="929"/>
                    <a:pt x="1393" y="953"/>
                    <a:pt x="1417" y="989"/>
                  </a:cubicBezTo>
                  <a:cubicBezTo>
                    <a:pt x="1441" y="1024"/>
                    <a:pt x="1453" y="1072"/>
                    <a:pt x="1476" y="1120"/>
                  </a:cubicBezTo>
                  <a:cubicBezTo>
                    <a:pt x="1476" y="1155"/>
                    <a:pt x="1488" y="1191"/>
                    <a:pt x="1488" y="1227"/>
                  </a:cubicBezTo>
                  <a:cubicBezTo>
                    <a:pt x="1500" y="1275"/>
                    <a:pt x="1500" y="1322"/>
                    <a:pt x="1500" y="1370"/>
                  </a:cubicBezTo>
                  <a:cubicBezTo>
                    <a:pt x="1512" y="1405"/>
                    <a:pt x="1524" y="1429"/>
                    <a:pt x="1560" y="1441"/>
                  </a:cubicBezTo>
                  <a:cubicBezTo>
                    <a:pt x="1569" y="1444"/>
                    <a:pt x="1580" y="1446"/>
                    <a:pt x="1590" y="1446"/>
                  </a:cubicBezTo>
                  <a:cubicBezTo>
                    <a:pt x="1619" y="1446"/>
                    <a:pt x="1650" y="1435"/>
                    <a:pt x="1667" y="1417"/>
                  </a:cubicBezTo>
                  <a:cubicBezTo>
                    <a:pt x="1703" y="1358"/>
                    <a:pt x="1750" y="1310"/>
                    <a:pt x="1798" y="1263"/>
                  </a:cubicBezTo>
                  <a:cubicBezTo>
                    <a:pt x="1846" y="1203"/>
                    <a:pt x="1881" y="1155"/>
                    <a:pt x="1929" y="1108"/>
                  </a:cubicBezTo>
                  <a:cubicBezTo>
                    <a:pt x="2024" y="989"/>
                    <a:pt x="2119" y="870"/>
                    <a:pt x="2215" y="763"/>
                  </a:cubicBezTo>
                  <a:cubicBezTo>
                    <a:pt x="2393" y="536"/>
                    <a:pt x="2572" y="310"/>
                    <a:pt x="2750" y="96"/>
                  </a:cubicBezTo>
                  <a:cubicBezTo>
                    <a:pt x="2774" y="72"/>
                    <a:pt x="2762" y="24"/>
                    <a:pt x="2739" y="12"/>
                  </a:cubicBezTo>
                  <a:cubicBezTo>
                    <a:pt x="2727" y="1"/>
                    <a:pt x="2715" y="1"/>
                    <a:pt x="2703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 flipH="1">
              <a:off x="7293750" y="286950"/>
              <a:ext cx="1086661" cy="1145802"/>
            </a:xfrm>
            <a:custGeom>
              <a:avLst/>
              <a:gdLst/>
              <a:ahLst/>
              <a:cxnLst/>
              <a:rect l="l" t="t" r="r" b="b"/>
              <a:pathLst>
                <a:path w="16408" h="17301" extrusionOk="0">
                  <a:moveTo>
                    <a:pt x="4608" y="1"/>
                  </a:moveTo>
                  <a:cubicBezTo>
                    <a:pt x="4513" y="1"/>
                    <a:pt x="4430" y="1"/>
                    <a:pt x="4334" y="12"/>
                  </a:cubicBezTo>
                  <a:cubicBezTo>
                    <a:pt x="4132" y="12"/>
                    <a:pt x="3930" y="36"/>
                    <a:pt x="3727" y="84"/>
                  </a:cubicBezTo>
                  <a:cubicBezTo>
                    <a:pt x="3549" y="120"/>
                    <a:pt x="3358" y="167"/>
                    <a:pt x="3132" y="239"/>
                  </a:cubicBezTo>
                  <a:cubicBezTo>
                    <a:pt x="2775" y="358"/>
                    <a:pt x="2406" y="536"/>
                    <a:pt x="2048" y="774"/>
                  </a:cubicBezTo>
                  <a:cubicBezTo>
                    <a:pt x="1346" y="1227"/>
                    <a:pt x="786" y="1822"/>
                    <a:pt x="441" y="2513"/>
                  </a:cubicBezTo>
                  <a:cubicBezTo>
                    <a:pt x="334" y="2703"/>
                    <a:pt x="262" y="2894"/>
                    <a:pt x="203" y="3072"/>
                  </a:cubicBezTo>
                  <a:cubicBezTo>
                    <a:pt x="143" y="3251"/>
                    <a:pt x="96" y="3441"/>
                    <a:pt x="60" y="3656"/>
                  </a:cubicBezTo>
                  <a:cubicBezTo>
                    <a:pt x="1" y="4049"/>
                    <a:pt x="12" y="4465"/>
                    <a:pt x="96" y="4870"/>
                  </a:cubicBezTo>
                  <a:cubicBezTo>
                    <a:pt x="155" y="5180"/>
                    <a:pt x="322" y="5501"/>
                    <a:pt x="584" y="5858"/>
                  </a:cubicBezTo>
                  <a:cubicBezTo>
                    <a:pt x="834" y="6180"/>
                    <a:pt x="1144" y="6466"/>
                    <a:pt x="1489" y="6692"/>
                  </a:cubicBezTo>
                  <a:cubicBezTo>
                    <a:pt x="1822" y="6918"/>
                    <a:pt x="2167" y="7061"/>
                    <a:pt x="2513" y="7109"/>
                  </a:cubicBezTo>
                  <a:cubicBezTo>
                    <a:pt x="2584" y="7120"/>
                    <a:pt x="2656" y="7132"/>
                    <a:pt x="2715" y="7132"/>
                  </a:cubicBezTo>
                  <a:cubicBezTo>
                    <a:pt x="2810" y="7132"/>
                    <a:pt x="2906" y="7109"/>
                    <a:pt x="2989" y="7085"/>
                  </a:cubicBezTo>
                  <a:cubicBezTo>
                    <a:pt x="3060" y="7073"/>
                    <a:pt x="3120" y="7037"/>
                    <a:pt x="3180" y="7001"/>
                  </a:cubicBezTo>
                  <a:cubicBezTo>
                    <a:pt x="3239" y="6966"/>
                    <a:pt x="3287" y="6918"/>
                    <a:pt x="3322" y="6870"/>
                  </a:cubicBezTo>
                  <a:cubicBezTo>
                    <a:pt x="3406" y="6763"/>
                    <a:pt x="3441" y="6632"/>
                    <a:pt x="3453" y="6525"/>
                  </a:cubicBezTo>
                  <a:cubicBezTo>
                    <a:pt x="3465" y="6466"/>
                    <a:pt x="3477" y="6394"/>
                    <a:pt x="3477" y="6311"/>
                  </a:cubicBezTo>
                  <a:cubicBezTo>
                    <a:pt x="3680" y="6823"/>
                    <a:pt x="3942" y="7335"/>
                    <a:pt x="4275" y="7823"/>
                  </a:cubicBezTo>
                  <a:cubicBezTo>
                    <a:pt x="4739" y="8525"/>
                    <a:pt x="5323" y="9180"/>
                    <a:pt x="5989" y="9764"/>
                  </a:cubicBezTo>
                  <a:cubicBezTo>
                    <a:pt x="6156" y="9907"/>
                    <a:pt x="6323" y="10049"/>
                    <a:pt x="6489" y="10168"/>
                  </a:cubicBezTo>
                  <a:cubicBezTo>
                    <a:pt x="6692" y="10311"/>
                    <a:pt x="6894" y="10442"/>
                    <a:pt x="7097" y="10573"/>
                  </a:cubicBezTo>
                  <a:cubicBezTo>
                    <a:pt x="7347" y="10728"/>
                    <a:pt x="7585" y="10859"/>
                    <a:pt x="7811" y="10954"/>
                  </a:cubicBezTo>
                  <a:cubicBezTo>
                    <a:pt x="7942" y="11014"/>
                    <a:pt x="8049" y="11050"/>
                    <a:pt x="8144" y="11073"/>
                  </a:cubicBezTo>
                  <a:cubicBezTo>
                    <a:pt x="8228" y="11097"/>
                    <a:pt x="8323" y="11121"/>
                    <a:pt x="8442" y="11121"/>
                  </a:cubicBezTo>
                  <a:lnTo>
                    <a:pt x="8454" y="11121"/>
                  </a:lnTo>
                  <a:cubicBezTo>
                    <a:pt x="8561" y="11121"/>
                    <a:pt x="8644" y="11097"/>
                    <a:pt x="8716" y="11061"/>
                  </a:cubicBezTo>
                  <a:cubicBezTo>
                    <a:pt x="8799" y="11014"/>
                    <a:pt x="8859" y="10954"/>
                    <a:pt x="8895" y="10883"/>
                  </a:cubicBezTo>
                  <a:cubicBezTo>
                    <a:pt x="8930" y="10823"/>
                    <a:pt x="8942" y="10764"/>
                    <a:pt x="8954" y="10704"/>
                  </a:cubicBezTo>
                  <a:cubicBezTo>
                    <a:pt x="8966" y="10680"/>
                    <a:pt x="8966" y="10657"/>
                    <a:pt x="8966" y="10621"/>
                  </a:cubicBezTo>
                  <a:cubicBezTo>
                    <a:pt x="9204" y="10823"/>
                    <a:pt x="9418" y="10978"/>
                    <a:pt x="9633" y="11121"/>
                  </a:cubicBezTo>
                  <a:cubicBezTo>
                    <a:pt x="9835" y="11252"/>
                    <a:pt x="10073" y="11371"/>
                    <a:pt x="10323" y="11478"/>
                  </a:cubicBezTo>
                  <a:lnTo>
                    <a:pt x="10276" y="11585"/>
                  </a:lnTo>
                  <a:lnTo>
                    <a:pt x="10228" y="11692"/>
                  </a:lnTo>
                  <a:cubicBezTo>
                    <a:pt x="10061" y="12062"/>
                    <a:pt x="9907" y="12454"/>
                    <a:pt x="9764" y="12847"/>
                  </a:cubicBezTo>
                  <a:cubicBezTo>
                    <a:pt x="9573" y="13347"/>
                    <a:pt x="9406" y="13800"/>
                    <a:pt x="9287" y="14217"/>
                  </a:cubicBezTo>
                  <a:cubicBezTo>
                    <a:pt x="9121" y="14740"/>
                    <a:pt x="9025" y="15157"/>
                    <a:pt x="8954" y="15550"/>
                  </a:cubicBezTo>
                  <a:cubicBezTo>
                    <a:pt x="8918" y="15764"/>
                    <a:pt x="8906" y="15955"/>
                    <a:pt x="8895" y="16145"/>
                  </a:cubicBezTo>
                  <a:cubicBezTo>
                    <a:pt x="8883" y="16336"/>
                    <a:pt x="8895" y="16491"/>
                    <a:pt x="8930" y="16622"/>
                  </a:cubicBezTo>
                  <a:cubicBezTo>
                    <a:pt x="8966" y="16800"/>
                    <a:pt x="9014" y="16919"/>
                    <a:pt x="9085" y="17026"/>
                  </a:cubicBezTo>
                  <a:cubicBezTo>
                    <a:pt x="9133" y="17074"/>
                    <a:pt x="9180" y="17122"/>
                    <a:pt x="9228" y="17157"/>
                  </a:cubicBezTo>
                  <a:cubicBezTo>
                    <a:pt x="9299" y="17205"/>
                    <a:pt x="9359" y="17241"/>
                    <a:pt x="9442" y="17265"/>
                  </a:cubicBezTo>
                  <a:cubicBezTo>
                    <a:pt x="9514" y="17288"/>
                    <a:pt x="9597" y="17288"/>
                    <a:pt x="9668" y="17300"/>
                  </a:cubicBezTo>
                  <a:lnTo>
                    <a:pt x="9692" y="17300"/>
                  </a:lnTo>
                  <a:cubicBezTo>
                    <a:pt x="9764" y="17300"/>
                    <a:pt x="9823" y="17288"/>
                    <a:pt x="9907" y="17277"/>
                  </a:cubicBezTo>
                  <a:cubicBezTo>
                    <a:pt x="10109" y="17241"/>
                    <a:pt x="10323" y="17157"/>
                    <a:pt x="10585" y="17026"/>
                  </a:cubicBezTo>
                  <a:cubicBezTo>
                    <a:pt x="11228" y="16717"/>
                    <a:pt x="11835" y="16241"/>
                    <a:pt x="12383" y="15633"/>
                  </a:cubicBezTo>
                  <a:cubicBezTo>
                    <a:pt x="12633" y="15360"/>
                    <a:pt x="12871" y="15050"/>
                    <a:pt x="13097" y="14717"/>
                  </a:cubicBezTo>
                  <a:cubicBezTo>
                    <a:pt x="13324" y="14371"/>
                    <a:pt x="13538" y="14026"/>
                    <a:pt x="13705" y="13669"/>
                  </a:cubicBezTo>
                  <a:cubicBezTo>
                    <a:pt x="13871" y="13336"/>
                    <a:pt x="14014" y="12966"/>
                    <a:pt x="14145" y="12585"/>
                  </a:cubicBezTo>
                  <a:cubicBezTo>
                    <a:pt x="14264" y="12228"/>
                    <a:pt x="14348" y="11907"/>
                    <a:pt x="14419" y="11585"/>
                  </a:cubicBezTo>
                  <a:cubicBezTo>
                    <a:pt x="14657" y="11490"/>
                    <a:pt x="14895" y="11347"/>
                    <a:pt x="15121" y="11192"/>
                  </a:cubicBezTo>
                  <a:cubicBezTo>
                    <a:pt x="15372" y="11014"/>
                    <a:pt x="15598" y="10800"/>
                    <a:pt x="15800" y="10538"/>
                  </a:cubicBezTo>
                  <a:cubicBezTo>
                    <a:pt x="15991" y="10276"/>
                    <a:pt x="16157" y="9978"/>
                    <a:pt x="16264" y="9645"/>
                  </a:cubicBezTo>
                  <a:cubicBezTo>
                    <a:pt x="16336" y="9442"/>
                    <a:pt x="16384" y="9252"/>
                    <a:pt x="16395" y="9073"/>
                  </a:cubicBezTo>
                  <a:cubicBezTo>
                    <a:pt x="16407" y="8895"/>
                    <a:pt x="16384" y="8716"/>
                    <a:pt x="16324" y="8549"/>
                  </a:cubicBezTo>
                  <a:cubicBezTo>
                    <a:pt x="16241" y="8299"/>
                    <a:pt x="16050" y="8061"/>
                    <a:pt x="15776" y="7859"/>
                  </a:cubicBezTo>
                  <a:cubicBezTo>
                    <a:pt x="15633" y="7752"/>
                    <a:pt x="15479" y="7668"/>
                    <a:pt x="15383" y="7621"/>
                  </a:cubicBezTo>
                  <a:cubicBezTo>
                    <a:pt x="15241" y="7549"/>
                    <a:pt x="15086" y="7478"/>
                    <a:pt x="14907" y="7406"/>
                  </a:cubicBezTo>
                  <a:lnTo>
                    <a:pt x="14776" y="7347"/>
                  </a:lnTo>
                  <a:cubicBezTo>
                    <a:pt x="14574" y="7263"/>
                    <a:pt x="14348" y="7168"/>
                    <a:pt x="14133" y="7061"/>
                  </a:cubicBezTo>
                  <a:cubicBezTo>
                    <a:pt x="13752" y="6870"/>
                    <a:pt x="13395" y="6644"/>
                    <a:pt x="13050" y="6394"/>
                  </a:cubicBezTo>
                  <a:cubicBezTo>
                    <a:pt x="12752" y="6180"/>
                    <a:pt x="12431" y="5930"/>
                    <a:pt x="12097" y="5632"/>
                  </a:cubicBezTo>
                  <a:cubicBezTo>
                    <a:pt x="11526" y="5108"/>
                    <a:pt x="10966" y="4525"/>
                    <a:pt x="10478" y="4013"/>
                  </a:cubicBezTo>
                  <a:lnTo>
                    <a:pt x="10359" y="3894"/>
                  </a:lnTo>
                  <a:lnTo>
                    <a:pt x="10133" y="3656"/>
                  </a:lnTo>
                  <a:cubicBezTo>
                    <a:pt x="9930" y="3441"/>
                    <a:pt x="9728" y="3227"/>
                    <a:pt x="9526" y="3013"/>
                  </a:cubicBezTo>
                  <a:cubicBezTo>
                    <a:pt x="9168" y="2632"/>
                    <a:pt x="8847" y="2287"/>
                    <a:pt x="8502" y="1953"/>
                  </a:cubicBezTo>
                  <a:cubicBezTo>
                    <a:pt x="7823" y="1286"/>
                    <a:pt x="7251" y="846"/>
                    <a:pt x="6656" y="536"/>
                  </a:cubicBezTo>
                  <a:cubicBezTo>
                    <a:pt x="6275" y="334"/>
                    <a:pt x="5930" y="203"/>
                    <a:pt x="5573" y="120"/>
                  </a:cubicBezTo>
                  <a:cubicBezTo>
                    <a:pt x="5370" y="72"/>
                    <a:pt x="5168" y="36"/>
                    <a:pt x="4965" y="12"/>
                  </a:cubicBezTo>
                  <a:cubicBezTo>
                    <a:pt x="4858" y="1"/>
                    <a:pt x="4739" y="1"/>
                    <a:pt x="4608" y="1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0"/>
            <p:cNvSpPr/>
            <p:nvPr/>
          </p:nvSpPr>
          <p:spPr>
            <a:xfrm flipH="1">
              <a:off x="7400237" y="1000555"/>
              <a:ext cx="352529" cy="427763"/>
            </a:xfrm>
            <a:custGeom>
              <a:avLst/>
              <a:gdLst/>
              <a:ahLst/>
              <a:cxnLst/>
              <a:rect l="l" t="t" r="r" b="b"/>
              <a:pathLst>
                <a:path w="5323" h="6459" extrusionOk="0">
                  <a:moveTo>
                    <a:pt x="5144" y="1"/>
                  </a:moveTo>
                  <a:cubicBezTo>
                    <a:pt x="5085" y="1"/>
                    <a:pt x="5025" y="48"/>
                    <a:pt x="5025" y="120"/>
                  </a:cubicBezTo>
                  <a:cubicBezTo>
                    <a:pt x="5049" y="453"/>
                    <a:pt x="5025" y="798"/>
                    <a:pt x="4954" y="1132"/>
                  </a:cubicBezTo>
                  <a:cubicBezTo>
                    <a:pt x="4871" y="1596"/>
                    <a:pt x="4716" y="2037"/>
                    <a:pt x="4513" y="2465"/>
                  </a:cubicBezTo>
                  <a:cubicBezTo>
                    <a:pt x="4240" y="3025"/>
                    <a:pt x="3882" y="3537"/>
                    <a:pt x="3478" y="4001"/>
                  </a:cubicBezTo>
                  <a:cubicBezTo>
                    <a:pt x="3061" y="4477"/>
                    <a:pt x="2585" y="4894"/>
                    <a:pt x="2061" y="5239"/>
                  </a:cubicBezTo>
                  <a:cubicBezTo>
                    <a:pt x="1632" y="5525"/>
                    <a:pt x="1180" y="5763"/>
                    <a:pt x="703" y="5930"/>
                  </a:cubicBezTo>
                  <a:cubicBezTo>
                    <a:pt x="632" y="5954"/>
                    <a:pt x="549" y="5978"/>
                    <a:pt x="465" y="6001"/>
                  </a:cubicBezTo>
                  <a:cubicBezTo>
                    <a:pt x="346" y="6037"/>
                    <a:pt x="227" y="6073"/>
                    <a:pt x="108" y="6121"/>
                  </a:cubicBezTo>
                  <a:cubicBezTo>
                    <a:pt x="37" y="6156"/>
                    <a:pt x="1" y="6240"/>
                    <a:pt x="13" y="6323"/>
                  </a:cubicBezTo>
                  <a:cubicBezTo>
                    <a:pt x="25" y="6371"/>
                    <a:pt x="49" y="6406"/>
                    <a:pt x="96" y="6430"/>
                  </a:cubicBezTo>
                  <a:cubicBezTo>
                    <a:pt x="122" y="6448"/>
                    <a:pt x="155" y="6459"/>
                    <a:pt x="189" y="6459"/>
                  </a:cubicBezTo>
                  <a:cubicBezTo>
                    <a:pt x="202" y="6459"/>
                    <a:pt x="214" y="6457"/>
                    <a:pt x="227" y="6454"/>
                  </a:cubicBezTo>
                  <a:cubicBezTo>
                    <a:pt x="358" y="6442"/>
                    <a:pt x="489" y="6406"/>
                    <a:pt x="608" y="6371"/>
                  </a:cubicBezTo>
                  <a:cubicBezTo>
                    <a:pt x="727" y="6335"/>
                    <a:pt x="846" y="6299"/>
                    <a:pt x="953" y="6263"/>
                  </a:cubicBezTo>
                  <a:cubicBezTo>
                    <a:pt x="1156" y="6204"/>
                    <a:pt x="1346" y="6121"/>
                    <a:pt x="1525" y="6025"/>
                  </a:cubicBezTo>
                  <a:cubicBezTo>
                    <a:pt x="1930" y="5847"/>
                    <a:pt x="2299" y="5597"/>
                    <a:pt x="2644" y="5335"/>
                  </a:cubicBezTo>
                  <a:cubicBezTo>
                    <a:pt x="2989" y="5061"/>
                    <a:pt x="3311" y="4751"/>
                    <a:pt x="3609" y="4406"/>
                  </a:cubicBezTo>
                  <a:cubicBezTo>
                    <a:pt x="3906" y="4073"/>
                    <a:pt x="4180" y="3704"/>
                    <a:pt x="4418" y="3311"/>
                  </a:cubicBezTo>
                  <a:cubicBezTo>
                    <a:pt x="4978" y="2358"/>
                    <a:pt x="5323" y="1251"/>
                    <a:pt x="5263" y="132"/>
                  </a:cubicBezTo>
                  <a:cubicBezTo>
                    <a:pt x="5263" y="96"/>
                    <a:pt x="5252" y="72"/>
                    <a:pt x="5240" y="48"/>
                  </a:cubicBezTo>
                  <a:cubicBezTo>
                    <a:pt x="5216" y="25"/>
                    <a:pt x="5180" y="1"/>
                    <a:pt x="5156" y="1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0"/>
            <p:cNvSpPr/>
            <p:nvPr/>
          </p:nvSpPr>
          <p:spPr>
            <a:xfrm flipH="1">
              <a:off x="7415997" y="1043934"/>
              <a:ext cx="161661" cy="270539"/>
            </a:xfrm>
            <a:custGeom>
              <a:avLst/>
              <a:gdLst/>
              <a:ahLst/>
              <a:cxnLst/>
              <a:rect l="l" t="t" r="r" b="b"/>
              <a:pathLst>
                <a:path w="2441" h="4085" extrusionOk="0">
                  <a:moveTo>
                    <a:pt x="2322" y="1"/>
                  </a:moveTo>
                  <a:cubicBezTo>
                    <a:pt x="2310" y="1"/>
                    <a:pt x="2286" y="12"/>
                    <a:pt x="2286" y="24"/>
                  </a:cubicBezTo>
                  <a:cubicBezTo>
                    <a:pt x="2274" y="72"/>
                    <a:pt x="2262" y="108"/>
                    <a:pt x="2262" y="143"/>
                  </a:cubicBezTo>
                  <a:cubicBezTo>
                    <a:pt x="2250" y="143"/>
                    <a:pt x="2238" y="155"/>
                    <a:pt x="2238" y="167"/>
                  </a:cubicBezTo>
                  <a:cubicBezTo>
                    <a:pt x="2203" y="274"/>
                    <a:pt x="2167" y="370"/>
                    <a:pt x="2131" y="477"/>
                  </a:cubicBezTo>
                  <a:cubicBezTo>
                    <a:pt x="2096" y="584"/>
                    <a:pt x="2060" y="703"/>
                    <a:pt x="2024" y="810"/>
                  </a:cubicBezTo>
                  <a:cubicBezTo>
                    <a:pt x="2000" y="870"/>
                    <a:pt x="1977" y="929"/>
                    <a:pt x="1953" y="1001"/>
                  </a:cubicBezTo>
                  <a:cubicBezTo>
                    <a:pt x="1941" y="995"/>
                    <a:pt x="1926" y="992"/>
                    <a:pt x="1911" y="992"/>
                  </a:cubicBezTo>
                  <a:cubicBezTo>
                    <a:pt x="1896" y="992"/>
                    <a:pt x="1881" y="995"/>
                    <a:pt x="1869" y="1001"/>
                  </a:cubicBezTo>
                  <a:cubicBezTo>
                    <a:pt x="1846" y="1013"/>
                    <a:pt x="1822" y="1036"/>
                    <a:pt x="1810" y="1072"/>
                  </a:cubicBezTo>
                  <a:cubicBezTo>
                    <a:pt x="1727" y="1263"/>
                    <a:pt x="1643" y="1453"/>
                    <a:pt x="1560" y="1644"/>
                  </a:cubicBezTo>
                  <a:cubicBezTo>
                    <a:pt x="1357" y="2048"/>
                    <a:pt x="1143" y="2429"/>
                    <a:pt x="893" y="2799"/>
                  </a:cubicBezTo>
                  <a:cubicBezTo>
                    <a:pt x="619" y="3191"/>
                    <a:pt x="322" y="3561"/>
                    <a:pt x="12" y="3918"/>
                  </a:cubicBezTo>
                  <a:cubicBezTo>
                    <a:pt x="0" y="3930"/>
                    <a:pt x="0" y="3953"/>
                    <a:pt x="0" y="3977"/>
                  </a:cubicBezTo>
                  <a:cubicBezTo>
                    <a:pt x="0" y="4001"/>
                    <a:pt x="0" y="4025"/>
                    <a:pt x="24" y="4049"/>
                  </a:cubicBezTo>
                  <a:cubicBezTo>
                    <a:pt x="48" y="4072"/>
                    <a:pt x="72" y="4084"/>
                    <a:pt x="95" y="4084"/>
                  </a:cubicBezTo>
                  <a:cubicBezTo>
                    <a:pt x="131" y="4084"/>
                    <a:pt x="167" y="4084"/>
                    <a:pt x="179" y="4061"/>
                  </a:cubicBezTo>
                  <a:cubicBezTo>
                    <a:pt x="453" y="3751"/>
                    <a:pt x="714" y="3430"/>
                    <a:pt x="953" y="3096"/>
                  </a:cubicBezTo>
                  <a:cubicBezTo>
                    <a:pt x="953" y="3108"/>
                    <a:pt x="953" y="3108"/>
                    <a:pt x="953" y="3120"/>
                  </a:cubicBezTo>
                  <a:cubicBezTo>
                    <a:pt x="965" y="3144"/>
                    <a:pt x="976" y="3168"/>
                    <a:pt x="1000" y="3191"/>
                  </a:cubicBezTo>
                  <a:cubicBezTo>
                    <a:pt x="1016" y="3199"/>
                    <a:pt x="1035" y="3203"/>
                    <a:pt x="1054" y="3203"/>
                  </a:cubicBezTo>
                  <a:cubicBezTo>
                    <a:pt x="1092" y="3203"/>
                    <a:pt x="1131" y="3187"/>
                    <a:pt x="1155" y="3156"/>
                  </a:cubicBezTo>
                  <a:cubicBezTo>
                    <a:pt x="1167" y="3144"/>
                    <a:pt x="1167" y="3120"/>
                    <a:pt x="1179" y="3108"/>
                  </a:cubicBezTo>
                  <a:cubicBezTo>
                    <a:pt x="1238" y="3013"/>
                    <a:pt x="1298" y="2929"/>
                    <a:pt x="1357" y="2834"/>
                  </a:cubicBezTo>
                  <a:cubicBezTo>
                    <a:pt x="1429" y="2727"/>
                    <a:pt x="1488" y="2608"/>
                    <a:pt x="1560" y="2501"/>
                  </a:cubicBezTo>
                  <a:cubicBezTo>
                    <a:pt x="1691" y="2275"/>
                    <a:pt x="1822" y="2037"/>
                    <a:pt x="1941" y="1786"/>
                  </a:cubicBezTo>
                  <a:cubicBezTo>
                    <a:pt x="2048" y="1560"/>
                    <a:pt x="2155" y="1322"/>
                    <a:pt x="2238" y="1072"/>
                  </a:cubicBezTo>
                  <a:cubicBezTo>
                    <a:pt x="2322" y="822"/>
                    <a:pt x="2393" y="560"/>
                    <a:pt x="2441" y="298"/>
                  </a:cubicBezTo>
                  <a:cubicBezTo>
                    <a:pt x="2441" y="262"/>
                    <a:pt x="2417" y="227"/>
                    <a:pt x="2381" y="215"/>
                  </a:cubicBezTo>
                  <a:lnTo>
                    <a:pt x="2334" y="215"/>
                  </a:lnTo>
                  <a:cubicBezTo>
                    <a:pt x="2334" y="215"/>
                    <a:pt x="2334" y="203"/>
                    <a:pt x="2334" y="203"/>
                  </a:cubicBezTo>
                  <a:cubicBezTo>
                    <a:pt x="2334" y="191"/>
                    <a:pt x="2334" y="191"/>
                    <a:pt x="2346" y="191"/>
                  </a:cubicBezTo>
                  <a:cubicBezTo>
                    <a:pt x="2346" y="179"/>
                    <a:pt x="2334" y="167"/>
                    <a:pt x="2334" y="167"/>
                  </a:cubicBezTo>
                  <a:cubicBezTo>
                    <a:pt x="2346" y="132"/>
                    <a:pt x="2358" y="96"/>
                    <a:pt x="2358" y="60"/>
                  </a:cubicBezTo>
                  <a:cubicBezTo>
                    <a:pt x="2369" y="36"/>
                    <a:pt x="2358" y="12"/>
                    <a:pt x="2334" y="1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0"/>
            <p:cNvSpPr/>
            <p:nvPr/>
          </p:nvSpPr>
          <p:spPr>
            <a:xfrm flipH="1">
              <a:off x="7411227" y="1030556"/>
              <a:ext cx="36359" cy="70002"/>
            </a:xfrm>
            <a:custGeom>
              <a:avLst/>
              <a:gdLst/>
              <a:ahLst/>
              <a:cxnLst/>
              <a:rect l="l" t="t" r="r" b="b"/>
              <a:pathLst>
                <a:path w="549" h="1057" extrusionOk="0">
                  <a:moveTo>
                    <a:pt x="382" y="0"/>
                  </a:moveTo>
                  <a:cubicBezTo>
                    <a:pt x="358" y="0"/>
                    <a:pt x="346" y="0"/>
                    <a:pt x="346" y="12"/>
                  </a:cubicBezTo>
                  <a:cubicBezTo>
                    <a:pt x="298" y="95"/>
                    <a:pt x="251" y="179"/>
                    <a:pt x="215" y="262"/>
                  </a:cubicBezTo>
                  <a:cubicBezTo>
                    <a:pt x="203" y="286"/>
                    <a:pt x="203" y="310"/>
                    <a:pt x="227" y="322"/>
                  </a:cubicBezTo>
                  <a:cubicBezTo>
                    <a:pt x="227" y="334"/>
                    <a:pt x="227" y="334"/>
                    <a:pt x="227" y="334"/>
                  </a:cubicBezTo>
                  <a:cubicBezTo>
                    <a:pt x="215" y="357"/>
                    <a:pt x="215" y="381"/>
                    <a:pt x="203" y="405"/>
                  </a:cubicBezTo>
                  <a:cubicBezTo>
                    <a:pt x="203" y="417"/>
                    <a:pt x="191" y="429"/>
                    <a:pt x="191" y="453"/>
                  </a:cubicBezTo>
                  <a:cubicBezTo>
                    <a:pt x="179" y="476"/>
                    <a:pt x="167" y="512"/>
                    <a:pt x="155" y="548"/>
                  </a:cubicBezTo>
                  <a:cubicBezTo>
                    <a:pt x="108" y="655"/>
                    <a:pt x="72" y="774"/>
                    <a:pt x="24" y="881"/>
                  </a:cubicBezTo>
                  <a:cubicBezTo>
                    <a:pt x="1" y="953"/>
                    <a:pt x="48" y="1024"/>
                    <a:pt x="108" y="1048"/>
                  </a:cubicBezTo>
                  <a:cubicBezTo>
                    <a:pt x="126" y="1054"/>
                    <a:pt x="144" y="1057"/>
                    <a:pt x="161" y="1057"/>
                  </a:cubicBezTo>
                  <a:cubicBezTo>
                    <a:pt x="179" y="1057"/>
                    <a:pt x="197" y="1054"/>
                    <a:pt x="215" y="1048"/>
                  </a:cubicBezTo>
                  <a:cubicBezTo>
                    <a:pt x="251" y="1024"/>
                    <a:pt x="263" y="1000"/>
                    <a:pt x="274" y="965"/>
                  </a:cubicBezTo>
                  <a:cubicBezTo>
                    <a:pt x="322" y="869"/>
                    <a:pt x="370" y="762"/>
                    <a:pt x="405" y="655"/>
                  </a:cubicBezTo>
                  <a:cubicBezTo>
                    <a:pt x="429" y="595"/>
                    <a:pt x="453" y="548"/>
                    <a:pt x="477" y="488"/>
                  </a:cubicBezTo>
                  <a:cubicBezTo>
                    <a:pt x="501" y="429"/>
                    <a:pt x="513" y="369"/>
                    <a:pt x="536" y="322"/>
                  </a:cubicBezTo>
                  <a:cubicBezTo>
                    <a:pt x="548" y="274"/>
                    <a:pt x="536" y="226"/>
                    <a:pt x="513" y="191"/>
                  </a:cubicBezTo>
                  <a:cubicBezTo>
                    <a:pt x="513" y="179"/>
                    <a:pt x="513" y="167"/>
                    <a:pt x="525" y="167"/>
                  </a:cubicBezTo>
                  <a:cubicBezTo>
                    <a:pt x="525" y="119"/>
                    <a:pt x="489" y="83"/>
                    <a:pt x="453" y="72"/>
                  </a:cubicBezTo>
                  <a:cubicBezTo>
                    <a:pt x="441" y="60"/>
                    <a:pt x="429" y="60"/>
                    <a:pt x="417" y="60"/>
                  </a:cubicBezTo>
                  <a:cubicBezTo>
                    <a:pt x="417" y="60"/>
                    <a:pt x="417" y="60"/>
                    <a:pt x="417" y="48"/>
                  </a:cubicBezTo>
                  <a:cubicBezTo>
                    <a:pt x="417" y="36"/>
                    <a:pt x="417" y="12"/>
                    <a:pt x="405" y="0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0"/>
            <p:cNvSpPr/>
            <p:nvPr/>
          </p:nvSpPr>
          <p:spPr>
            <a:xfrm flipH="1">
              <a:off x="7418317" y="980090"/>
              <a:ext cx="379351" cy="91063"/>
            </a:xfrm>
            <a:custGeom>
              <a:avLst/>
              <a:gdLst/>
              <a:ahLst/>
              <a:cxnLst/>
              <a:rect l="l" t="t" r="r" b="b"/>
              <a:pathLst>
                <a:path w="5728" h="1375" extrusionOk="0">
                  <a:moveTo>
                    <a:pt x="131" y="0"/>
                  </a:moveTo>
                  <a:cubicBezTo>
                    <a:pt x="107" y="0"/>
                    <a:pt x="72" y="12"/>
                    <a:pt x="48" y="36"/>
                  </a:cubicBezTo>
                  <a:cubicBezTo>
                    <a:pt x="24" y="60"/>
                    <a:pt x="0" y="95"/>
                    <a:pt x="0" y="131"/>
                  </a:cubicBezTo>
                  <a:cubicBezTo>
                    <a:pt x="0" y="167"/>
                    <a:pt x="24" y="191"/>
                    <a:pt x="36" y="214"/>
                  </a:cubicBezTo>
                  <a:cubicBezTo>
                    <a:pt x="107" y="310"/>
                    <a:pt x="191" y="381"/>
                    <a:pt x="286" y="441"/>
                  </a:cubicBezTo>
                  <a:cubicBezTo>
                    <a:pt x="369" y="512"/>
                    <a:pt x="477" y="584"/>
                    <a:pt x="572" y="631"/>
                  </a:cubicBezTo>
                  <a:cubicBezTo>
                    <a:pt x="774" y="750"/>
                    <a:pt x="977" y="845"/>
                    <a:pt x="1179" y="929"/>
                  </a:cubicBezTo>
                  <a:cubicBezTo>
                    <a:pt x="1584" y="1107"/>
                    <a:pt x="2001" y="1215"/>
                    <a:pt x="2441" y="1286"/>
                  </a:cubicBezTo>
                  <a:cubicBezTo>
                    <a:pt x="2799" y="1346"/>
                    <a:pt x="3165" y="1374"/>
                    <a:pt x="3533" y="1374"/>
                  </a:cubicBezTo>
                  <a:cubicBezTo>
                    <a:pt x="4045" y="1374"/>
                    <a:pt x="4561" y="1319"/>
                    <a:pt x="5060" y="1215"/>
                  </a:cubicBezTo>
                  <a:cubicBezTo>
                    <a:pt x="5263" y="1167"/>
                    <a:pt x="5477" y="1107"/>
                    <a:pt x="5680" y="1048"/>
                  </a:cubicBezTo>
                  <a:cubicBezTo>
                    <a:pt x="5715" y="1036"/>
                    <a:pt x="5727" y="1012"/>
                    <a:pt x="5727" y="976"/>
                  </a:cubicBezTo>
                  <a:cubicBezTo>
                    <a:pt x="5715" y="953"/>
                    <a:pt x="5680" y="929"/>
                    <a:pt x="5656" y="929"/>
                  </a:cubicBezTo>
                  <a:cubicBezTo>
                    <a:pt x="5310" y="1036"/>
                    <a:pt x="4965" y="1119"/>
                    <a:pt x="4608" y="1155"/>
                  </a:cubicBezTo>
                  <a:lnTo>
                    <a:pt x="4632" y="1155"/>
                  </a:lnTo>
                  <a:cubicBezTo>
                    <a:pt x="4358" y="1179"/>
                    <a:pt x="4084" y="1191"/>
                    <a:pt x="3810" y="1191"/>
                  </a:cubicBezTo>
                  <a:cubicBezTo>
                    <a:pt x="3548" y="1191"/>
                    <a:pt x="3286" y="1167"/>
                    <a:pt x="3024" y="1131"/>
                  </a:cubicBezTo>
                  <a:lnTo>
                    <a:pt x="3001" y="1131"/>
                  </a:lnTo>
                  <a:cubicBezTo>
                    <a:pt x="2405" y="1036"/>
                    <a:pt x="1822" y="881"/>
                    <a:pt x="1274" y="643"/>
                  </a:cubicBezTo>
                  <a:cubicBezTo>
                    <a:pt x="1096" y="560"/>
                    <a:pt x="905" y="476"/>
                    <a:pt x="738" y="369"/>
                  </a:cubicBezTo>
                  <a:cubicBezTo>
                    <a:pt x="643" y="322"/>
                    <a:pt x="548" y="262"/>
                    <a:pt x="465" y="203"/>
                  </a:cubicBezTo>
                  <a:cubicBezTo>
                    <a:pt x="369" y="143"/>
                    <a:pt x="286" y="83"/>
                    <a:pt x="203" y="12"/>
                  </a:cubicBezTo>
                  <a:cubicBezTo>
                    <a:pt x="191" y="0"/>
                    <a:pt x="167" y="0"/>
                    <a:pt x="143" y="0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0"/>
            <p:cNvSpPr/>
            <p:nvPr/>
          </p:nvSpPr>
          <p:spPr>
            <a:xfrm flipH="1">
              <a:off x="7853634" y="704848"/>
              <a:ext cx="257890" cy="276169"/>
            </a:xfrm>
            <a:custGeom>
              <a:avLst/>
              <a:gdLst/>
              <a:ahLst/>
              <a:cxnLst/>
              <a:rect l="l" t="t" r="r" b="b"/>
              <a:pathLst>
                <a:path w="3894" h="4170" extrusionOk="0">
                  <a:moveTo>
                    <a:pt x="24" y="1"/>
                  </a:moveTo>
                  <a:cubicBezTo>
                    <a:pt x="12" y="13"/>
                    <a:pt x="1" y="37"/>
                    <a:pt x="1" y="60"/>
                  </a:cubicBezTo>
                  <a:cubicBezTo>
                    <a:pt x="179" y="418"/>
                    <a:pt x="382" y="787"/>
                    <a:pt x="584" y="1132"/>
                  </a:cubicBezTo>
                  <a:cubicBezTo>
                    <a:pt x="691" y="1322"/>
                    <a:pt x="798" y="1501"/>
                    <a:pt x="917" y="1668"/>
                  </a:cubicBezTo>
                  <a:cubicBezTo>
                    <a:pt x="977" y="1751"/>
                    <a:pt x="1036" y="1834"/>
                    <a:pt x="1096" y="1918"/>
                  </a:cubicBezTo>
                  <a:cubicBezTo>
                    <a:pt x="1155" y="2013"/>
                    <a:pt x="1227" y="2096"/>
                    <a:pt x="1286" y="2180"/>
                  </a:cubicBezTo>
                  <a:cubicBezTo>
                    <a:pt x="1810" y="2846"/>
                    <a:pt x="2429" y="3430"/>
                    <a:pt x="3144" y="3870"/>
                  </a:cubicBezTo>
                  <a:cubicBezTo>
                    <a:pt x="3322" y="3978"/>
                    <a:pt x="3489" y="4073"/>
                    <a:pt x="3680" y="4156"/>
                  </a:cubicBezTo>
                  <a:cubicBezTo>
                    <a:pt x="3698" y="4165"/>
                    <a:pt x="3719" y="4170"/>
                    <a:pt x="3739" y="4170"/>
                  </a:cubicBezTo>
                  <a:cubicBezTo>
                    <a:pt x="3796" y="4170"/>
                    <a:pt x="3853" y="4134"/>
                    <a:pt x="3870" y="4073"/>
                  </a:cubicBezTo>
                  <a:cubicBezTo>
                    <a:pt x="3894" y="4049"/>
                    <a:pt x="3894" y="4001"/>
                    <a:pt x="3870" y="3966"/>
                  </a:cubicBezTo>
                  <a:cubicBezTo>
                    <a:pt x="3858" y="3930"/>
                    <a:pt x="3834" y="3906"/>
                    <a:pt x="3799" y="3882"/>
                  </a:cubicBezTo>
                  <a:cubicBezTo>
                    <a:pt x="3656" y="3811"/>
                    <a:pt x="3513" y="3728"/>
                    <a:pt x="3370" y="3644"/>
                  </a:cubicBezTo>
                  <a:cubicBezTo>
                    <a:pt x="2775" y="3275"/>
                    <a:pt x="2227" y="2835"/>
                    <a:pt x="1739" y="2334"/>
                  </a:cubicBezTo>
                  <a:cubicBezTo>
                    <a:pt x="1596" y="2192"/>
                    <a:pt x="1465" y="2049"/>
                    <a:pt x="1334" y="1894"/>
                  </a:cubicBezTo>
                  <a:cubicBezTo>
                    <a:pt x="1275" y="1823"/>
                    <a:pt x="1203" y="1739"/>
                    <a:pt x="1144" y="1668"/>
                  </a:cubicBezTo>
                  <a:cubicBezTo>
                    <a:pt x="1072" y="1584"/>
                    <a:pt x="1001" y="1489"/>
                    <a:pt x="941" y="1406"/>
                  </a:cubicBezTo>
                  <a:cubicBezTo>
                    <a:pt x="810" y="1251"/>
                    <a:pt x="703" y="1084"/>
                    <a:pt x="584" y="918"/>
                  </a:cubicBezTo>
                  <a:cubicBezTo>
                    <a:pt x="479" y="743"/>
                    <a:pt x="374" y="568"/>
                    <a:pt x="269" y="392"/>
                  </a:cubicBezTo>
                  <a:lnTo>
                    <a:pt x="269" y="392"/>
                  </a:lnTo>
                  <a:cubicBezTo>
                    <a:pt x="272" y="394"/>
                    <a:pt x="274" y="394"/>
                    <a:pt x="274" y="394"/>
                  </a:cubicBezTo>
                  <a:cubicBezTo>
                    <a:pt x="203" y="275"/>
                    <a:pt x="143" y="156"/>
                    <a:pt x="72" y="25"/>
                  </a:cubicBezTo>
                  <a:cubicBezTo>
                    <a:pt x="72" y="13"/>
                    <a:pt x="60" y="1"/>
                    <a:pt x="36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0"/>
            <p:cNvSpPr/>
            <p:nvPr/>
          </p:nvSpPr>
          <p:spPr>
            <a:xfrm flipH="1">
              <a:off x="7455403" y="1081022"/>
              <a:ext cx="220869" cy="279149"/>
            </a:xfrm>
            <a:custGeom>
              <a:avLst/>
              <a:gdLst/>
              <a:ahLst/>
              <a:cxnLst/>
              <a:rect l="l" t="t" r="r" b="b"/>
              <a:pathLst>
                <a:path w="3335" h="4215" extrusionOk="0">
                  <a:moveTo>
                    <a:pt x="3263" y="0"/>
                  </a:moveTo>
                  <a:cubicBezTo>
                    <a:pt x="3227" y="0"/>
                    <a:pt x="3204" y="24"/>
                    <a:pt x="3192" y="48"/>
                  </a:cubicBezTo>
                  <a:cubicBezTo>
                    <a:pt x="3156" y="167"/>
                    <a:pt x="3120" y="274"/>
                    <a:pt x="3073" y="381"/>
                  </a:cubicBezTo>
                  <a:cubicBezTo>
                    <a:pt x="3073" y="393"/>
                    <a:pt x="3073" y="393"/>
                    <a:pt x="3073" y="393"/>
                  </a:cubicBezTo>
                  <a:cubicBezTo>
                    <a:pt x="2835" y="965"/>
                    <a:pt x="2525" y="1512"/>
                    <a:pt x="2144" y="2012"/>
                  </a:cubicBezTo>
                  <a:cubicBezTo>
                    <a:pt x="2025" y="2155"/>
                    <a:pt x="1906" y="2286"/>
                    <a:pt x="1787" y="2429"/>
                  </a:cubicBezTo>
                  <a:cubicBezTo>
                    <a:pt x="1656" y="2560"/>
                    <a:pt x="1525" y="2691"/>
                    <a:pt x="1394" y="2822"/>
                  </a:cubicBezTo>
                  <a:cubicBezTo>
                    <a:pt x="1263" y="2953"/>
                    <a:pt x="1120" y="3084"/>
                    <a:pt x="977" y="3203"/>
                  </a:cubicBezTo>
                  <a:cubicBezTo>
                    <a:pt x="846" y="3310"/>
                    <a:pt x="715" y="3429"/>
                    <a:pt x="572" y="3536"/>
                  </a:cubicBezTo>
                  <a:cubicBezTo>
                    <a:pt x="418" y="3655"/>
                    <a:pt x="263" y="3763"/>
                    <a:pt x="96" y="3870"/>
                  </a:cubicBezTo>
                  <a:cubicBezTo>
                    <a:pt x="48" y="3905"/>
                    <a:pt x="25" y="3929"/>
                    <a:pt x="13" y="3989"/>
                  </a:cubicBezTo>
                  <a:cubicBezTo>
                    <a:pt x="1" y="4036"/>
                    <a:pt x="1" y="4084"/>
                    <a:pt x="25" y="4120"/>
                  </a:cubicBezTo>
                  <a:cubicBezTo>
                    <a:pt x="56" y="4183"/>
                    <a:pt x="120" y="4215"/>
                    <a:pt x="187" y="4215"/>
                  </a:cubicBezTo>
                  <a:cubicBezTo>
                    <a:pt x="220" y="4215"/>
                    <a:pt x="255" y="4207"/>
                    <a:pt x="287" y="4191"/>
                  </a:cubicBezTo>
                  <a:cubicBezTo>
                    <a:pt x="429" y="4120"/>
                    <a:pt x="572" y="4024"/>
                    <a:pt x="715" y="3929"/>
                  </a:cubicBezTo>
                  <a:cubicBezTo>
                    <a:pt x="870" y="3822"/>
                    <a:pt x="1013" y="3703"/>
                    <a:pt x="1156" y="3584"/>
                  </a:cubicBezTo>
                  <a:cubicBezTo>
                    <a:pt x="1287" y="3477"/>
                    <a:pt x="1406" y="3346"/>
                    <a:pt x="1525" y="3215"/>
                  </a:cubicBezTo>
                  <a:cubicBezTo>
                    <a:pt x="1596" y="3155"/>
                    <a:pt x="1656" y="3084"/>
                    <a:pt x="1715" y="3012"/>
                  </a:cubicBezTo>
                  <a:cubicBezTo>
                    <a:pt x="1777" y="2940"/>
                    <a:pt x="1830" y="2877"/>
                    <a:pt x="1882" y="2807"/>
                  </a:cubicBezTo>
                  <a:lnTo>
                    <a:pt x="1882" y="2807"/>
                  </a:lnTo>
                  <a:cubicBezTo>
                    <a:pt x="1882" y="2808"/>
                    <a:pt x="1882" y="2809"/>
                    <a:pt x="1882" y="2810"/>
                  </a:cubicBezTo>
                  <a:cubicBezTo>
                    <a:pt x="1953" y="2703"/>
                    <a:pt x="2037" y="2596"/>
                    <a:pt x="2120" y="2489"/>
                  </a:cubicBezTo>
                  <a:cubicBezTo>
                    <a:pt x="2192" y="2381"/>
                    <a:pt x="2263" y="2286"/>
                    <a:pt x="2334" y="2179"/>
                  </a:cubicBezTo>
                  <a:cubicBezTo>
                    <a:pt x="2477" y="1953"/>
                    <a:pt x="2608" y="1727"/>
                    <a:pt x="2727" y="1500"/>
                  </a:cubicBezTo>
                  <a:cubicBezTo>
                    <a:pt x="2977" y="1048"/>
                    <a:pt x="3168" y="572"/>
                    <a:pt x="3323" y="83"/>
                  </a:cubicBezTo>
                  <a:cubicBezTo>
                    <a:pt x="3335" y="48"/>
                    <a:pt x="3311" y="12"/>
                    <a:pt x="3275" y="0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0"/>
            <p:cNvSpPr/>
            <p:nvPr/>
          </p:nvSpPr>
          <p:spPr>
            <a:xfrm flipH="1">
              <a:off x="7505868" y="1058901"/>
              <a:ext cx="108878" cy="177490"/>
            </a:xfrm>
            <a:custGeom>
              <a:avLst/>
              <a:gdLst/>
              <a:ahLst/>
              <a:cxnLst/>
              <a:rect l="l" t="t" r="r" b="b"/>
              <a:pathLst>
                <a:path w="1644" h="2680" extrusionOk="0">
                  <a:moveTo>
                    <a:pt x="453" y="2001"/>
                  </a:moveTo>
                  <a:lnTo>
                    <a:pt x="453" y="2001"/>
                  </a:lnTo>
                  <a:cubicBezTo>
                    <a:pt x="449" y="2006"/>
                    <a:pt x="446" y="2011"/>
                    <a:pt x="442" y="2016"/>
                  </a:cubicBezTo>
                  <a:lnTo>
                    <a:pt x="442" y="2016"/>
                  </a:lnTo>
                  <a:cubicBezTo>
                    <a:pt x="445" y="2011"/>
                    <a:pt x="448" y="2006"/>
                    <a:pt x="453" y="2001"/>
                  </a:cubicBezTo>
                  <a:close/>
                  <a:moveTo>
                    <a:pt x="1548" y="1"/>
                  </a:moveTo>
                  <a:cubicBezTo>
                    <a:pt x="1513" y="1"/>
                    <a:pt x="1477" y="25"/>
                    <a:pt x="1465" y="60"/>
                  </a:cubicBezTo>
                  <a:cubicBezTo>
                    <a:pt x="1417" y="251"/>
                    <a:pt x="1358" y="429"/>
                    <a:pt x="1274" y="608"/>
                  </a:cubicBezTo>
                  <a:cubicBezTo>
                    <a:pt x="1286" y="596"/>
                    <a:pt x="1286" y="596"/>
                    <a:pt x="1286" y="596"/>
                  </a:cubicBezTo>
                  <a:lnTo>
                    <a:pt x="1286" y="596"/>
                  </a:lnTo>
                  <a:cubicBezTo>
                    <a:pt x="1060" y="1108"/>
                    <a:pt x="774" y="1584"/>
                    <a:pt x="429" y="2025"/>
                  </a:cubicBezTo>
                  <a:cubicBezTo>
                    <a:pt x="433" y="2025"/>
                    <a:pt x="436" y="2024"/>
                    <a:pt x="438" y="2021"/>
                  </a:cubicBezTo>
                  <a:lnTo>
                    <a:pt x="438" y="2021"/>
                  </a:lnTo>
                  <a:cubicBezTo>
                    <a:pt x="311" y="2191"/>
                    <a:pt x="174" y="2341"/>
                    <a:pt x="36" y="2501"/>
                  </a:cubicBezTo>
                  <a:cubicBezTo>
                    <a:pt x="12" y="2525"/>
                    <a:pt x="1" y="2549"/>
                    <a:pt x="1" y="2573"/>
                  </a:cubicBezTo>
                  <a:cubicBezTo>
                    <a:pt x="1" y="2596"/>
                    <a:pt x="12" y="2632"/>
                    <a:pt x="36" y="2644"/>
                  </a:cubicBezTo>
                  <a:cubicBezTo>
                    <a:pt x="54" y="2668"/>
                    <a:pt x="81" y="2680"/>
                    <a:pt x="109" y="2680"/>
                  </a:cubicBezTo>
                  <a:cubicBezTo>
                    <a:pt x="137" y="2680"/>
                    <a:pt x="167" y="2668"/>
                    <a:pt x="191" y="2644"/>
                  </a:cubicBezTo>
                  <a:cubicBezTo>
                    <a:pt x="358" y="2477"/>
                    <a:pt x="512" y="2299"/>
                    <a:pt x="655" y="2096"/>
                  </a:cubicBezTo>
                  <a:cubicBezTo>
                    <a:pt x="810" y="1906"/>
                    <a:pt x="941" y="1691"/>
                    <a:pt x="1060" y="1477"/>
                  </a:cubicBezTo>
                  <a:cubicBezTo>
                    <a:pt x="1310" y="1049"/>
                    <a:pt x="1501" y="584"/>
                    <a:pt x="1632" y="108"/>
                  </a:cubicBezTo>
                  <a:cubicBezTo>
                    <a:pt x="1644" y="60"/>
                    <a:pt x="1608" y="13"/>
                    <a:pt x="1572" y="13"/>
                  </a:cubicBezTo>
                  <a:cubicBezTo>
                    <a:pt x="1560" y="1"/>
                    <a:pt x="1548" y="1"/>
                    <a:pt x="1548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0"/>
            <p:cNvSpPr/>
            <p:nvPr/>
          </p:nvSpPr>
          <p:spPr>
            <a:xfrm flipH="1">
              <a:off x="7663557" y="1121222"/>
              <a:ext cx="100202" cy="268950"/>
            </a:xfrm>
            <a:custGeom>
              <a:avLst/>
              <a:gdLst/>
              <a:ahLst/>
              <a:cxnLst/>
              <a:rect l="l" t="t" r="r" b="b"/>
              <a:pathLst>
                <a:path w="1513" h="4061" extrusionOk="0">
                  <a:moveTo>
                    <a:pt x="1477" y="0"/>
                  </a:moveTo>
                  <a:cubicBezTo>
                    <a:pt x="1465" y="0"/>
                    <a:pt x="1441" y="12"/>
                    <a:pt x="1441" y="24"/>
                  </a:cubicBezTo>
                  <a:cubicBezTo>
                    <a:pt x="1250" y="310"/>
                    <a:pt x="1072" y="608"/>
                    <a:pt x="905" y="917"/>
                  </a:cubicBezTo>
                  <a:cubicBezTo>
                    <a:pt x="822" y="1072"/>
                    <a:pt x="738" y="1227"/>
                    <a:pt x="655" y="1381"/>
                  </a:cubicBezTo>
                  <a:cubicBezTo>
                    <a:pt x="572" y="1548"/>
                    <a:pt x="500" y="1703"/>
                    <a:pt x="429" y="1870"/>
                  </a:cubicBezTo>
                  <a:cubicBezTo>
                    <a:pt x="357" y="2036"/>
                    <a:pt x="298" y="2191"/>
                    <a:pt x="226" y="2358"/>
                  </a:cubicBezTo>
                  <a:cubicBezTo>
                    <a:pt x="167" y="2524"/>
                    <a:pt x="119" y="2703"/>
                    <a:pt x="84" y="2870"/>
                  </a:cubicBezTo>
                  <a:cubicBezTo>
                    <a:pt x="48" y="3048"/>
                    <a:pt x="24" y="3227"/>
                    <a:pt x="12" y="3406"/>
                  </a:cubicBezTo>
                  <a:cubicBezTo>
                    <a:pt x="0" y="3489"/>
                    <a:pt x="0" y="3584"/>
                    <a:pt x="0" y="3679"/>
                  </a:cubicBezTo>
                  <a:cubicBezTo>
                    <a:pt x="0" y="3775"/>
                    <a:pt x="12" y="3870"/>
                    <a:pt x="24" y="3965"/>
                  </a:cubicBezTo>
                  <a:cubicBezTo>
                    <a:pt x="36" y="3977"/>
                    <a:pt x="48" y="4001"/>
                    <a:pt x="60" y="4025"/>
                  </a:cubicBezTo>
                  <a:cubicBezTo>
                    <a:pt x="84" y="4048"/>
                    <a:pt x="119" y="4060"/>
                    <a:pt x="167" y="4060"/>
                  </a:cubicBezTo>
                  <a:cubicBezTo>
                    <a:pt x="238" y="4060"/>
                    <a:pt x="298" y="4001"/>
                    <a:pt x="298" y="3929"/>
                  </a:cubicBezTo>
                  <a:cubicBezTo>
                    <a:pt x="298" y="3787"/>
                    <a:pt x="298" y="3644"/>
                    <a:pt x="310" y="3513"/>
                  </a:cubicBezTo>
                  <a:cubicBezTo>
                    <a:pt x="310" y="3370"/>
                    <a:pt x="322" y="3227"/>
                    <a:pt x="346" y="3084"/>
                  </a:cubicBezTo>
                  <a:cubicBezTo>
                    <a:pt x="381" y="2798"/>
                    <a:pt x="441" y="2513"/>
                    <a:pt x="512" y="2239"/>
                  </a:cubicBezTo>
                  <a:cubicBezTo>
                    <a:pt x="584" y="1929"/>
                    <a:pt x="691" y="1643"/>
                    <a:pt x="810" y="1358"/>
                  </a:cubicBezTo>
                  <a:cubicBezTo>
                    <a:pt x="810" y="1358"/>
                    <a:pt x="810" y="1370"/>
                    <a:pt x="810" y="1370"/>
                  </a:cubicBezTo>
                  <a:cubicBezTo>
                    <a:pt x="905" y="1143"/>
                    <a:pt x="1024" y="917"/>
                    <a:pt x="1131" y="691"/>
                  </a:cubicBezTo>
                  <a:cubicBezTo>
                    <a:pt x="1250" y="477"/>
                    <a:pt x="1381" y="262"/>
                    <a:pt x="1500" y="60"/>
                  </a:cubicBezTo>
                  <a:cubicBezTo>
                    <a:pt x="1512" y="36"/>
                    <a:pt x="1512" y="12"/>
                    <a:pt x="1489" y="0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0"/>
            <p:cNvSpPr/>
            <p:nvPr/>
          </p:nvSpPr>
          <p:spPr>
            <a:xfrm flipH="1">
              <a:off x="8145369" y="531397"/>
              <a:ext cx="236631" cy="234048"/>
            </a:xfrm>
            <a:custGeom>
              <a:avLst/>
              <a:gdLst/>
              <a:ahLst/>
              <a:cxnLst/>
              <a:rect l="l" t="t" r="r" b="b"/>
              <a:pathLst>
                <a:path w="3573" h="3534" extrusionOk="0">
                  <a:moveTo>
                    <a:pt x="96" y="1"/>
                  </a:moveTo>
                  <a:cubicBezTo>
                    <a:pt x="72" y="1"/>
                    <a:pt x="60" y="12"/>
                    <a:pt x="60" y="36"/>
                  </a:cubicBezTo>
                  <a:cubicBezTo>
                    <a:pt x="1" y="334"/>
                    <a:pt x="13" y="643"/>
                    <a:pt x="60" y="941"/>
                  </a:cubicBezTo>
                  <a:cubicBezTo>
                    <a:pt x="120" y="1263"/>
                    <a:pt x="227" y="1572"/>
                    <a:pt x="358" y="1858"/>
                  </a:cubicBezTo>
                  <a:cubicBezTo>
                    <a:pt x="429" y="2013"/>
                    <a:pt x="513" y="2156"/>
                    <a:pt x="608" y="2287"/>
                  </a:cubicBezTo>
                  <a:cubicBezTo>
                    <a:pt x="691" y="2429"/>
                    <a:pt x="798" y="2560"/>
                    <a:pt x="906" y="2679"/>
                  </a:cubicBezTo>
                  <a:cubicBezTo>
                    <a:pt x="1013" y="2798"/>
                    <a:pt x="1132" y="2918"/>
                    <a:pt x="1263" y="3013"/>
                  </a:cubicBezTo>
                  <a:cubicBezTo>
                    <a:pt x="1394" y="3120"/>
                    <a:pt x="1525" y="3203"/>
                    <a:pt x="1668" y="3275"/>
                  </a:cubicBezTo>
                  <a:cubicBezTo>
                    <a:pt x="1846" y="3370"/>
                    <a:pt x="2037" y="3441"/>
                    <a:pt x="2239" y="3489"/>
                  </a:cubicBezTo>
                  <a:cubicBezTo>
                    <a:pt x="2334" y="3513"/>
                    <a:pt x="2442" y="3525"/>
                    <a:pt x="2537" y="3525"/>
                  </a:cubicBezTo>
                  <a:cubicBezTo>
                    <a:pt x="2596" y="3531"/>
                    <a:pt x="2656" y="3534"/>
                    <a:pt x="2715" y="3534"/>
                  </a:cubicBezTo>
                  <a:cubicBezTo>
                    <a:pt x="2775" y="3534"/>
                    <a:pt x="2834" y="3531"/>
                    <a:pt x="2894" y="3525"/>
                  </a:cubicBezTo>
                  <a:cubicBezTo>
                    <a:pt x="2942" y="3513"/>
                    <a:pt x="3001" y="3501"/>
                    <a:pt x="3061" y="3477"/>
                  </a:cubicBezTo>
                  <a:cubicBezTo>
                    <a:pt x="3108" y="3465"/>
                    <a:pt x="3156" y="3441"/>
                    <a:pt x="3192" y="3418"/>
                  </a:cubicBezTo>
                  <a:cubicBezTo>
                    <a:pt x="3239" y="3382"/>
                    <a:pt x="3287" y="3358"/>
                    <a:pt x="3323" y="3322"/>
                  </a:cubicBezTo>
                  <a:cubicBezTo>
                    <a:pt x="3358" y="3287"/>
                    <a:pt x="3406" y="3239"/>
                    <a:pt x="3430" y="3191"/>
                  </a:cubicBezTo>
                  <a:cubicBezTo>
                    <a:pt x="3489" y="3096"/>
                    <a:pt x="3525" y="3001"/>
                    <a:pt x="3549" y="2894"/>
                  </a:cubicBezTo>
                  <a:cubicBezTo>
                    <a:pt x="3573" y="2787"/>
                    <a:pt x="3561" y="2668"/>
                    <a:pt x="3549" y="2548"/>
                  </a:cubicBezTo>
                  <a:cubicBezTo>
                    <a:pt x="3538" y="2495"/>
                    <a:pt x="3489" y="2451"/>
                    <a:pt x="3436" y="2451"/>
                  </a:cubicBezTo>
                  <a:cubicBezTo>
                    <a:pt x="3430" y="2451"/>
                    <a:pt x="3424" y="2452"/>
                    <a:pt x="3418" y="2453"/>
                  </a:cubicBezTo>
                  <a:cubicBezTo>
                    <a:pt x="3358" y="2465"/>
                    <a:pt x="3311" y="2525"/>
                    <a:pt x="3323" y="2584"/>
                  </a:cubicBezTo>
                  <a:cubicBezTo>
                    <a:pt x="3323" y="2620"/>
                    <a:pt x="3323" y="2644"/>
                    <a:pt x="3323" y="2679"/>
                  </a:cubicBezTo>
                  <a:cubicBezTo>
                    <a:pt x="3323" y="2751"/>
                    <a:pt x="3323" y="2810"/>
                    <a:pt x="3311" y="2870"/>
                  </a:cubicBezTo>
                  <a:cubicBezTo>
                    <a:pt x="3299" y="2918"/>
                    <a:pt x="3275" y="2965"/>
                    <a:pt x="3251" y="3013"/>
                  </a:cubicBezTo>
                  <a:cubicBezTo>
                    <a:pt x="3227" y="3049"/>
                    <a:pt x="3204" y="3084"/>
                    <a:pt x="3180" y="3120"/>
                  </a:cubicBezTo>
                  <a:cubicBezTo>
                    <a:pt x="3144" y="3144"/>
                    <a:pt x="3108" y="3179"/>
                    <a:pt x="3073" y="3203"/>
                  </a:cubicBezTo>
                  <a:cubicBezTo>
                    <a:pt x="3037" y="3227"/>
                    <a:pt x="2989" y="3239"/>
                    <a:pt x="2942" y="3263"/>
                  </a:cubicBezTo>
                  <a:cubicBezTo>
                    <a:pt x="2838" y="3286"/>
                    <a:pt x="2735" y="3298"/>
                    <a:pt x="2631" y="3298"/>
                  </a:cubicBezTo>
                  <a:lnTo>
                    <a:pt x="2631" y="3298"/>
                  </a:lnTo>
                  <a:cubicBezTo>
                    <a:pt x="2468" y="3297"/>
                    <a:pt x="2294" y="3274"/>
                    <a:pt x="2132" y="3239"/>
                  </a:cubicBezTo>
                  <a:cubicBezTo>
                    <a:pt x="1965" y="3191"/>
                    <a:pt x="1810" y="3132"/>
                    <a:pt x="1656" y="3049"/>
                  </a:cubicBezTo>
                  <a:cubicBezTo>
                    <a:pt x="1644" y="3049"/>
                    <a:pt x="1644" y="3037"/>
                    <a:pt x="1644" y="3037"/>
                  </a:cubicBezTo>
                  <a:cubicBezTo>
                    <a:pt x="1644" y="3037"/>
                    <a:pt x="1644" y="3037"/>
                    <a:pt x="1644" y="3049"/>
                  </a:cubicBezTo>
                  <a:cubicBezTo>
                    <a:pt x="1453" y="2929"/>
                    <a:pt x="1275" y="2798"/>
                    <a:pt x="1108" y="2644"/>
                  </a:cubicBezTo>
                  <a:lnTo>
                    <a:pt x="1108" y="2644"/>
                  </a:lnTo>
                  <a:cubicBezTo>
                    <a:pt x="1108" y="2644"/>
                    <a:pt x="1120" y="2656"/>
                    <a:pt x="1120" y="2656"/>
                  </a:cubicBezTo>
                  <a:cubicBezTo>
                    <a:pt x="909" y="2456"/>
                    <a:pt x="733" y="2223"/>
                    <a:pt x="580" y="1977"/>
                  </a:cubicBezTo>
                  <a:lnTo>
                    <a:pt x="580" y="1977"/>
                  </a:lnTo>
                  <a:cubicBezTo>
                    <a:pt x="581" y="1977"/>
                    <a:pt x="582" y="1977"/>
                    <a:pt x="584" y="1977"/>
                  </a:cubicBezTo>
                  <a:cubicBezTo>
                    <a:pt x="501" y="1846"/>
                    <a:pt x="429" y="1715"/>
                    <a:pt x="370" y="1572"/>
                  </a:cubicBezTo>
                  <a:cubicBezTo>
                    <a:pt x="310" y="1429"/>
                    <a:pt x="251" y="1286"/>
                    <a:pt x="215" y="1132"/>
                  </a:cubicBezTo>
                  <a:cubicBezTo>
                    <a:pt x="215" y="1144"/>
                    <a:pt x="215" y="1144"/>
                    <a:pt x="215" y="1155"/>
                  </a:cubicBezTo>
                  <a:cubicBezTo>
                    <a:pt x="144" y="917"/>
                    <a:pt x="108" y="667"/>
                    <a:pt x="108" y="429"/>
                  </a:cubicBezTo>
                  <a:lnTo>
                    <a:pt x="108" y="441"/>
                  </a:lnTo>
                  <a:cubicBezTo>
                    <a:pt x="96" y="310"/>
                    <a:pt x="108" y="179"/>
                    <a:pt x="132" y="48"/>
                  </a:cubicBezTo>
                  <a:cubicBezTo>
                    <a:pt x="132" y="24"/>
                    <a:pt x="120" y="1"/>
                    <a:pt x="96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0"/>
            <p:cNvSpPr/>
            <p:nvPr/>
          </p:nvSpPr>
          <p:spPr>
            <a:xfrm flipH="1">
              <a:off x="7413617" y="346091"/>
              <a:ext cx="588299" cy="492666"/>
            </a:xfrm>
            <a:custGeom>
              <a:avLst/>
              <a:gdLst/>
              <a:ahLst/>
              <a:cxnLst/>
              <a:rect l="l" t="t" r="r" b="b"/>
              <a:pathLst>
                <a:path w="8883" h="7439" extrusionOk="0">
                  <a:moveTo>
                    <a:pt x="1501" y="942"/>
                  </a:moveTo>
                  <a:cubicBezTo>
                    <a:pt x="1501" y="944"/>
                    <a:pt x="1502" y="953"/>
                    <a:pt x="1513" y="953"/>
                  </a:cubicBezTo>
                  <a:cubicBezTo>
                    <a:pt x="1509" y="949"/>
                    <a:pt x="1505" y="946"/>
                    <a:pt x="1501" y="942"/>
                  </a:cubicBezTo>
                  <a:close/>
                  <a:moveTo>
                    <a:pt x="36" y="1"/>
                  </a:moveTo>
                  <a:cubicBezTo>
                    <a:pt x="24" y="1"/>
                    <a:pt x="1" y="12"/>
                    <a:pt x="1" y="36"/>
                  </a:cubicBezTo>
                  <a:cubicBezTo>
                    <a:pt x="1" y="60"/>
                    <a:pt x="12" y="72"/>
                    <a:pt x="36" y="72"/>
                  </a:cubicBezTo>
                  <a:cubicBezTo>
                    <a:pt x="36" y="72"/>
                    <a:pt x="48" y="84"/>
                    <a:pt x="48" y="84"/>
                  </a:cubicBezTo>
                  <a:cubicBezTo>
                    <a:pt x="286" y="143"/>
                    <a:pt x="501" y="227"/>
                    <a:pt x="703" y="346"/>
                  </a:cubicBezTo>
                  <a:cubicBezTo>
                    <a:pt x="996" y="510"/>
                    <a:pt x="1254" y="709"/>
                    <a:pt x="1501" y="942"/>
                  </a:cubicBezTo>
                  <a:lnTo>
                    <a:pt x="1501" y="942"/>
                  </a:lnTo>
                  <a:cubicBezTo>
                    <a:pt x="1501" y="941"/>
                    <a:pt x="1501" y="941"/>
                    <a:pt x="1501" y="941"/>
                  </a:cubicBezTo>
                  <a:lnTo>
                    <a:pt x="1501" y="941"/>
                  </a:lnTo>
                  <a:cubicBezTo>
                    <a:pt x="1763" y="1191"/>
                    <a:pt x="1989" y="1465"/>
                    <a:pt x="2215" y="1739"/>
                  </a:cubicBezTo>
                  <a:cubicBezTo>
                    <a:pt x="2441" y="2025"/>
                    <a:pt x="2656" y="2322"/>
                    <a:pt x="2870" y="2632"/>
                  </a:cubicBezTo>
                  <a:cubicBezTo>
                    <a:pt x="3060" y="2918"/>
                    <a:pt x="3263" y="3215"/>
                    <a:pt x="3465" y="3501"/>
                  </a:cubicBezTo>
                  <a:cubicBezTo>
                    <a:pt x="3680" y="3787"/>
                    <a:pt x="3906" y="4072"/>
                    <a:pt x="4132" y="4346"/>
                  </a:cubicBezTo>
                  <a:cubicBezTo>
                    <a:pt x="4715" y="5013"/>
                    <a:pt x="5358" y="5620"/>
                    <a:pt x="6061" y="6144"/>
                  </a:cubicBezTo>
                  <a:cubicBezTo>
                    <a:pt x="6418" y="6406"/>
                    <a:pt x="6799" y="6644"/>
                    <a:pt x="7192" y="6847"/>
                  </a:cubicBezTo>
                  <a:cubicBezTo>
                    <a:pt x="7573" y="7061"/>
                    <a:pt x="7966" y="7228"/>
                    <a:pt x="8383" y="7359"/>
                  </a:cubicBezTo>
                  <a:cubicBezTo>
                    <a:pt x="8478" y="7382"/>
                    <a:pt x="8585" y="7406"/>
                    <a:pt x="8680" y="7430"/>
                  </a:cubicBezTo>
                  <a:cubicBezTo>
                    <a:pt x="8698" y="7436"/>
                    <a:pt x="8716" y="7439"/>
                    <a:pt x="8735" y="7439"/>
                  </a:cubicBezTo>
                  <a:cubicBezTo>
                    <a:pt x="8755" y="7439"/>
                    <a:pt x="8775" y="7436"/>
                    <a:pt x="8799" y="7430"/>
                  </a:cubicBezTo>
                  <a:cubicBezTo>
                    <a:pt x="8835" y="7418"/>
                    <a:pt x="8859" y="7382"/>
                    <a:pt x="8871" y="7347"/>
                  </a:cubicBezTo>
                  <a:cubicBezTo>
                    <a:pt x="8883" y="7311"/>
                    <a:pt x="8883" y="7275"/>
                    <a:pt x="8871" y="7240"/>
                  </a:cubicBezTo>
                  <a:cubicBezTo>
                    <a:pt x="8859" y="7204"/>
                    <a:pt x="8823" y="7168"/>
                    <a:pt x="8787" y="7156"/>
                  </a:cubicBezTo>
                  <a:cubicBezTo>
                    <a:pt x="8728" y="7132"/>
                    <a:pt x="8656" y="7109"/>
                    <a:pt x="8597" y="7097"/>
                  </a:cubicBezTo>
                  <a:cubicBezTo>
                    <a:pt x="8537" y="7073"/>
                    <a:pt x="8466" y="7049"/>
                    <a:pt x="8406" y="7025"/>
                  </a:cubicBezTo>
                  <a:cubicBezTo>
                    <a:pt x="8275" y="6978"/>
                    <a:pt x="8144" y="6930"/>
                    <a:pt x="8025" y="6870"/>
                  </a:cubicBezTo>
                  <a:cubicBezTo>
                    <a:pt x="7763" y="6763"/>
                    <a:pt x="7501" y="6632"/>
                    <a:pt x="7251" y="6501"/>
                  </a:cubicBezTo>
                  <a:cubicBezTo>
                    <a:pt x="7263" y="6501"/>
                    <a:pt x="7275" y="6513"/>
                    <a:pt x="7287" y="6513"/>
                  </a:cubicBezTo>
                  <a:cubicBezTo>
                    <a:pt x="6442" y="6049"/>
                    <a:pt x="5668" y="5454"/>
                    <a:pt x="4965" y="4787"/>
                  </a:cubicBezTo>
                  <a:cubicBezTo>
                    <a:pt x="4965" y="4787"/>
                    <a:pt x="4965" y="4799"/>
                    <a:pt x="4965" y="4799"/>
                  </a:cubicBezTo>
                  <a:cubicBezTo>
                    <a:pt x="4965" y="4787"/>
                    <a:pt x="4954" y="4787"/>
                    <a:pt x="4942" y="4775"/>
                  </a:cubicBezTo>
                  <a:cubicBezTo>
                    <a:pt x="4799" y="4632"/>
                    <a:pt x="4656" y="4489"/>
                    <a:pt x="4513" y="4346"/>
                  </a:cubicBezTo>
                  <a:cubicBezTo>
                    <a:pt x="4358" y="4192"/>
                    <a:pt x="4215" y="4037"/>
                    <a:pt x="4084" y="3870"/>
                  </a:cubicBezTo>
                  <a:cubicBezTo>
                    <a:pt x="3965" y="3751"/>
                    <a:pt x="3858" y="3620"/>
                    <a:pt x="3763" y="3489"/>
                  </a:cubicBezTo>
                  <a:cubicBezTo>
                    <a:pt x="3656" y="3358"/>
                    <a:pt x="3549" y="3227"/>
                    <a:pt x="3453" y="3084"/>
                  </a:cubicBezTo>
                  <a:cubicBezTo>
                    <a:pt x="3001" y="2513"/>
                    <a:pt x="2584" y="1917"/>
                    <a:pt x="2108" y="1382"/>
                  </a:cubicBezTo>
                  <a:cubicBezTo>
                    <a:pt x="1810" y="1060"/>
                    <a:pt x="1501" y="763"/>
                    <a:pt x="1144" y="513"/>
                  </a:cubicBezTo>
                  <a:cubicBezTo>
                    <a:pt x="977" y="393"/>
                    <a:pt x="798" y="286"/>
                    <a:pt x="608" y="203"/>
                  </a:cubicBezTo>
                  <a:cubicBezTo>
                    <a:pt x="429" y="108"/>
                    <a:pt x="239" y="48"/>
                    <a:pt x="48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0"/>
            <p:cNvSpPr/>
            <p:nvPr/>
          </p:nvSpPr>
          <p:spPr>
            <a:xfrm flipH="1">
              <a:off x="7330829" y="780546"/>
              <a:ext cx="350145" cy="127024"/>
            </a:xfrm>
            <a:custGeom>
              <a:avLst/>
              <a:gdLst/>
              <a:ahLst/>
              <a:cxnLst/>
              <a:rect l="l" t="t" r="r" b="b"/>
              <a:pathLst>
                <a:path w="5287" h="1918" extrusionOk="0">
                  <a:moveTo>
                    <a:pt x="72" y="1"/>
                  </a:moveTo>
                  <a:cubicBezTo>
                    <a:pt x="48" y="1"/>
                    <a:pt x="36" y="13"/>
                    <a:pt x="24" y="25"/>
                  </a:cubicBezTo>
                  <a:cubicBezTo>
                    <a:pt x="0" y="48"/>
                    <a:pt x="12" y="72"/>
                    <a:pt x="36" y="96"/>
                  </a:cubicBezTo>
                  <a:cubicBezTo>
                    <a:pt x="191" y="239"/>
                    <a:pt x="358" y="382"/>
                    <a:pt x="536" y="513"/>
                  </a:cubicBezTo>
                  <a:cubicBezTo>
                    <a:pt x="703" y="632"/>
                    <a:pt x="881" y="751"/>
                    <a:pt x="1060" y="870"/>
                  </a:cubicBezTo>
                  <a:cubicBezTo>
                    <a:pt x="1239" y="989"/>
                    <a:pt x="1417" y="1096"/>
                    <a:pt x="1608" y="1191"/>
                  </a:cubicBezTo>
                  <a:cubicBezTo>
                    <a:pt x="1798" y="1287"/>
                    <a:pt x="1989" y="1382"/>
                    <a:pt x="2191" y="1453"/>
                  </a:cubicBezTo>
                  <a:cubicBezTo>
                    <a:pt x="2382" y="1525"/>
                    <a:pt x="2584" y="1596"/>
                    <a:pt x="2786" y="1656"/>
                  </a:cubicBezTo>
                  <a:cubicBezTo>
                    <a:pt x="2894" y="1680"/>
                    <a:pt x="2989" y="1703"/>
                    <a:pt x="3096" y="1739"/>
                  </a:cubicBezTo>
                  <a:cubicBezTo>
                    <a:pt x="3203" y="1763"/>
                    <a:pt x="3310" y="1787"/>
                    <a:pt x="3417" y="1811"/>
                  </a:cubicBezTo>
                  <a:cubicBezTo>
                    <a:pt x="3632" y="1846"/>
                    <a:pt x="3834" y="1870"/>
                    <a:pt x="4049" y="1894"/>
                  </a:cubicBezTo>
                  <a:cubicBezTo>
                    <a:pt x="4275" y="1918"/>
                    <a:pt x="4489" y="1918"/>
                    <a:pt x="4715" y="1918"/>
                  </a:cubicBezTo>
                  <a:cubicBezTo>
                    <a:pt x="4858" y="1918"/>
                    <a:pt x="4989" y="1906"/>
                    <a:pt x="5132" y="1882"/>
                  </a:cubicBezTo>
                  <a:cubicBezTo>
                    <a:pt x="5215" y="1870"/>
                    <a:pt x="5275" y="1799"/>
                    <a:pt x="5287" y="1715"/>
                  </a:cubicBezTo>
                  <a:cubicBezTo>
                    <a:pt x="5287" y="1668"/>
                    <a:pt x="5275" y="1620"/>
                    <a:pt x="5251" y="1584"/>
                  </a:cubicBezTo>
                  <a:cubicBezTo>
                    <a:pt x="5215" y="1549"/>
                    <a:pt x="5168" y="1513"/>
                    <a:pt x="5120" y="1513"/>
                  </a:cubicBezTo>
                  <a:lnTo>
                    <a:pt x="4668" y="1513"/>
                  </a:lnTo>
                  <a:cubicBezTo>
                    <a:pt x="4612" y="1517"/>
                    <a:pt x="4557" y="1518"/>
                    <a:pt x="4501" y="1518"/>
                  </a:cubicBezTo>
                  <a:cubicBezTo>
                    <a:pt x="4390" y="1518"/>
                    <a:pt x="4279" y="1513"/>
                    <a:pt x="4168" y="1513"/>
                  </a:cubicBezTo>
                  <a:cubicBezTo>
                    <a:pt x="4001" y="1501"/>
                    <a:pt x="3834" y="1489"/>
                    <a:pt x="3668" y="1477"/>
                  </a:cubicBezTo>
                  <a:cubicBezTo>
                    <a:pt x="3322" y="1453"/>
                    <a:pt x="2989" y="1382"/>
                    <a:pt x="2667" y="1311"/>
                  </a:cubicBezTo>
                  <a:lnTo>
                    <a:pt x="2703" y="1311"/>
                  </a:lnTo>
                  <a:cubicBezTo>
                    <a:pt x="2132" y="1168"/>
                    <a:pt x="1584" y="965"/>
                    <a:pt x="1060" y="691"/>
                  </a:cubicBezTo>
                  <a:lnTo>
                    <a:pt x="1072" y="691"/>
                  </a:lnTo>
                  <a:cubicBezTo>
                    <a:pt x="1060" y="691"/>
                    <a:pt x="1060" y="680"/>
                    <a:pt x="1048" y="680"/>
                  </a:cubicBezTo>
                  <a:cubicBezTo>
                    <a:pt x="715" y="489"/>
                    <a:pt x="393" y="263"/>
                    <a:pt x="96" y="13"/>
                  </a:cubicBezTo>
                  <a:cubicBezTo>
                    <a:pt x="84" y="1"/>
                    <a:pt x="72" y="1"/>
                    <a:pt x="72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0"/>
            <p:cNvSpPr/>
            <p:nvPr/>
          </p:nvSpPr>
          <p:spPr>
            <a:xfrm flipH="1">
              <a:off x="7672238" y="401259"/>
              <a:ext cx="502336" cy="460414"/>
            </a:xfrm>
            <a:custGeom>
              <a:avLst/>
              <a:gdLst/>
              <a:ahLst/>
              <a:cxnLst/>
              <a:rect l="l" t="t" r="r" b="b"/>
              <a:pathLst>
                <a:path w="7585" h="6952" extrusionOk="0">
                  <a:moveTo>
                    <a:pt x="36" y="1"/>
                  </a:moveTo>
                  <a:cubicBezTo>
                    <a:pt x="12" y="13"/>
                    <a:pt x="0" y="25"/>
                    <a:pt x="0" y="49"/>
                  </a:cubicBezTo>
                  <a:cubicBezTo>
                    <a:pt x="0" y="68"/>
                    <a:pt x="16" y="87"/>
                    <a:pt x="35" y="87"/>
                  </a:cubicBezTo>
                  <a:cubicBezTo>
                    <a:pt x="39" y="87"/>
                    <a:pt x="43" y="87"/>
                    <a:pt x="48" y="84"/>
                  </a:cubicBezTo>
                  <a:lnTo>
                    <a:pt x="214" y="84"/>
                  </a:lnTo>
                  <a:cubicBezTo>
                    <a:pt x="322" y="96"/>
                    <a:pt x="417" y="108"/>
                    <a:pt x="524" y="144"/>
                  </a:cubicBezTo>
                  <a:cubicBezTo>
                    <a:pt x="691" y="203"/>
                    <a:pt x="845" y="287"/>
                    <a:pt x="1000" y="382"/>
                  </a:cubicBezTo>
                  <a:cubicBezTo>
                    <a:pt x="988" y="370"/>
                    <a:pt x="988" y="370"/>
                    <a:pt x="988" y="370"/>
                  </a:cubicBezTo>
                  <a:lnTo>
                    <a:pt x="988" y="370"/>
                  </a:lnTo>
                  <a:cubicBezTo>
                    <a:pt x="1286" y="572"/>
                    <a:pt x="1548" y="823"/>
                    <a:pt x="1786" y="1084"/>
                  </a:cubicBezTo>
                  <a:cubicBezTo>
                    <a:pt x="1786" y="1084"/>
                    <a:pt x="1774" y="1073"/>
                    <a:pt x="1774" y="1073"/>
                  </a:cubicBezTo>
                  <a:lnTo>
                    <a:pt x="1774" y="1073"/>
                  </a:lnTo>
                  <a:cubicBezTo>
                    <a:pt x="2000" y="1334"/>
                    <a:pt x="2227" y="1620"/>
                    <a:pt x="2441" y="1894"/>
                  </a:cubicBezTo>
                  <a:cubicBezTo>
                    <a:pt x="2655" y="2180"/>
                    <a:pt x="2858" y="2454"/>
                    <a:pt x="3072" y="2751"/>
                  </a:cubicBezTo>
                  <a:cubicBezTo>
                    <a:pt x="3524" y="3394"/>
                    <a:pt x="3977" y="4037"/>
                    <a:pt x="4477" y="4656"/>
                  </a:cubicBezTo>
                  <a:cubicBezTo>
                    <a:pt x="4667" y="4894"/>
                    <a:pt x="4870" y="5121"/>
                    <a:pt x="5084" y="5347"/>
                  </a:cubicBezTo>
                  <a:cubicBezTo>
                    <a:pt x="5298" y="5573"/>
                    <a:pt x="5513" y="5775"/>
                    <a:pt x="5751" y="5978"/>
                  </a:cubicBezTo>
                  <a:cubicBezTo>
                    <a:pt x="5989" y="6180"/>
                    <a:pt x="6239" y="6359"/>
                    <a:pt x="6501" y="6526"/>
                  </a:cubicBezTo>
                  <a:cubicBezTo>
                    <a:pt x="6620" y="6597"/>
                    <a:pt x="6751" y="6668"/>
                    <a:pt x="6894" y="6728"/>
                  </a:cubicBezTo>
                  <a:cubicBezTo>
                    <a:pt x="6965" y="6764"/>
                    <a:pt x="7037" y="6799"/>
                    <a:pt x="7108" y="6835"/>
                  </a:cubicBezTo>
                  <a:cubicBezTo>
                    <a:pt x="7203" y="6871"/>
                    <a:pt x="7287" y="6907"/>
                    <a:pt x="7382" y="6942"/>
                  </a:cubicBezTo>
                  <a:cubicBezTo>
                    <a:pt x="7400" y="6948"/>
                    <a:pt x="7418" y="6951"/>
                    <a:pt x="7436" y="6951"/>
                  </a:cubicBezTo>
                  <a:cubicBezTo>
                    <a:pt x="7453" y="6951"/>
                    <a:pt x="7471" y="6948"/>
                    <a:pt x="7489" y="6942"/>
                  </a:cubicBezTo>
                  <a:cubicBezTo>
                    <a:pt x="7513" y="6930"/>
                    <a:pt x="7549" y="6907"/>
                    <a:pt x="7561" y="6883"/>
                  </a:cubicBezTo>
                  <a:cubicBezTo>
                    <a:pt x="7572" y="6847"/>
                    <a:pt x="7584" y="6811"/>
                    <a:pt x="7572" y="6776"/>
                  </a:cubicBezTo>
                  <a:cubicBezTo>
                    <a:pt x="7561" y="6752"/>
                    <a:pt x="7525" y="6716"/>
                    <a:pt x="7501" y="6704"/>
                  </a:cubicBezTo>
                  <a:cubicBezTo>
                    <a:pt x="7215" y="6597"/>
                    <a:pt x="6953" y="6430"/>
                    <a:pt x="6703" y="6276"/>
                  </a:cubicBezTo>
                  <a:cubicBezTo>
                    <a:pt x="6132" y="5895"/>
                    <a:pt x="5644" y="5430"/>
                    <a:pt x="5191" y="4930"/>
                  </a:cubicBezTo>
                  <a:cubicBezTo>
                    <a:pt x="5191" y="4930"/>
                    <a:pt x="5191" y="4918"/>
                    <a:pt x="5179" y="4918"/>
                  </a:cubicBezTo>
                  <a:cubicBezTo>
                    <a:pt x="4667" y="4335"/>
                    <a:pt x="4203" y="3704"/>
                    <a:pt x="3739" y="3085"/>
                  </a:cubicBezTo>
                  <a:cubicBezTo>
                    <a:pt x="3501" y="2775"/>
                    <a:pt x="3262" y="2466"/>
                    <a:pt x="3012" y="2168"/>
                  </a:cubicBezTo>
                  <a:cubicBezTo>
                    <a:pt x="2798" y="1906"/>
                    <a:pt x="2584" y="1644"/>
                    <a:pt x="2358" y="1394"/>
                  </a:cubicBezTo>
                  <a:cubicBezTo>
                    <a:pt x="2203" y="1215"/>
                    <a:pt x="2024" y="1049"/>
                    <a:pt x="1846" y="882"/>
                  </a:cubicBezTo>
                  <a:cubicBezTo>
                    <a:pt x="1667" y="703"/>
                    <a:pt x="1476" y="549"/>
                    <a:pt x="1262" y="406"/>
                  </a:cubicBezTo>
                  <a:cubicBezTo>
                    <a:pt x="941" y="180"/>
                    <a:pt x="560" y="1"/>
                    <a:pt x="155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0"/>
            <p:cNvSpPr/>
            <p:nvPr/>
          </p:nvSpPr>
          <p:spPr>
            <a:xfrm flipH="1">
              <a:off x="7736145" y="505369"/>
              <a:ext cx="210603" cy="216299"/>
            </a:xfrm>
            <a:custGeom>
              <a:avLst/>
              <a:gdLst/>
              <a:ahLst/>
              <a:cxnLst/>
              <a:rect l="l" t="t" r="r" b="b"/>
              <a:pathLst>
                <a:path w="3180" h="3266" extrusionOk="0">
                  <a:moveTo>
                    <a:pt x="49" y="1"/>
                  </a:moveTo>
                  <a:cubicBezTo>
                    <a:pt x="37" y="1"/>
                    <a:pt x="25" y="1"/>
                    <a:pt x="13" y="13"/>
                  </a:cubicBezTo>
                  <a:cubicBezTo>
                    <a:pt x="1" y="24"/>
                    <a:pt x="1" y="60"/>
                    <a:pt x="13" y="72"/>
                  </a:cubicBezTo>
                  <a:cubicBezTo>
                    <a:pt x="263" y="251"/>
                    <a:pt x="477" y="453"/>
                    <a:pt x="668" y="667"/>
                  </a:cubicBezTo>
                  <a:cubicBezTo>
                    <a:pt x="858" y="894"/>
                    <a:pt x="1037" y="1120"/>
                    <a:pt x="1215" y="1358"/>
                  </a:cubicBezTo>
                  <a:cubicBezTo>
                    <a:pt x="1382" y="1584"/>
                    <a:pt x="1561" y="1822"/>
                    <a:pt x="1739" y="2048"/>
                  </a:cubicBezTo>
                  <a:cubicBezTo>
                    <a:pt x="1918" y="2275"/>
                    <a:pt x="2120" y="2501"/>
                    <a:pt x="2323" y="2703"/>
                  </a:cubicBezTo>
                  <a:cubicBezTo>
                    <a:pt x="2537" y="2918"/>
                    <a:pt x="2775" y="3096"/>
                    <a:pt x="3037" y="3251"/>
                  </a:cubicBezTo>
                  <a:cubicBezTo>
                    <a:pt x="3043" y="3263"/>
                    <a:pt x="3055" y="3266"/>
                    <a:pt x="3068" y="3266"/>
                  </a:cubicBezTo>
                  <a:cubicBezTo>
                    <a:pt x="3082" y="3266"/>
                    <a:pt x="3097" y="3263"/>
                    <a:pt x="3109" y="3263"/>
                  </a:cubicBezTo>
                  <a:cubicBezTo>
                    <a:pt x="3132" y="3251"/>
                    <a:pt x="3156" y="3227"/>
                    <a:pt x="3168" y="3203"/>
                  </a:cubicBezTo>
                  <a:cubicBezTo>
                    <a:pt x="3180" y="3180"/>
                    <a:pt x="3180" y="3156"/>
                    <a:pt x="3168" y="3132"/>
                  </a:cubicBezTo>
                  <a:cubicBezTo>
                    <a:pt x="3168" y="3108"/>
                    <a:pt x="3144" y="3084"/>
                    <a:pt x="3120" y="3072"/>
                  </a:cubicBezTo>
                  <a:cubicBezTo>
                    <a:pt x="3097" y="3049"/>
                    <a:pt x="3061" y="3037"/>
                    <a:pt x="3037" y="3013"/>
                  </a:cubicBezTo>
                  <a:cubicBezTo>
                    <a:pt x="2870" y="2906"/>
                    <a:pt x="2704" y="2775"/>
                    <a:pt x="2561" y="2644"/>
                  </a:cubicBezTo>
                  <a:cubicBezTo>
                    <a:pt x="2394" y="2501"/>
                    <a:pt x="2251" y="2346"/>
                    <a:pt x="2108" y="2191"/>
                  </a:cubicBezTo>
                  <a:lnTo>
                    <a:pt x="2108" y="2191"/>
                  </a:lnTo>
                  <a:cubicBezTo>
                    <a:pt x="2108" y="2191"/>
                    <a:pt x="2120" y="2203"/>
                    <a:pt x="2120" y="2203"/>
                  </a:cubicBezTo>
                  <a:cubicBezTo>
                    <a:pt x="1966" y="2025"/>
                    <a:pt x="1811" y="1834"/>
                    <a:pt x="1656" y="1644"/>
                  </a:cubicBezTo>
                  <a:cubicBezTo>
                    <a:pt x="1489" y="1441"/>
                    <a:pt x="1334" y="1239"/>
                    <a:pt x="1168" y="1048"/>
                  </a:cubicBezTo>
                  <a:cubicBezTo>
                    <a:pt x="1084" y="953"/>
                    <a:pt x="1013" y="870"/>
                    <a:pt x="930" y="775"/>
                  </a:cubicBezTo>
                  <a:cubicBezTo>
                    <a:pt x="834" y="679"/>
                    <a:pt x="751" y="584"/>
                    <a:pt x="656" y="501"/>
                  </a:cubicBezTo>
                  <a:cubicBezTo>
                    <a:pt x="477" y="322"/>
                    <a:pt x="275" y="155"/>
                    <a:pt x="72" y="13"/>
                  </a:cubicBezTo>
                  <a:cubicBezTo>
                    <a:pt x="61" y="1"/>
                    <a:pt x="61" y="1"/>
                    <a:pt x="49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0"/>
            <p:cNvSpPr/>
            <p:nvPr/>
          </p:nvSpPr>
          <p:spPr>
            <a:xfrm flipH="1">
              <a:off x="8404784" y="573981"/>
              <a:ext cx="103381" cy="147356"/>
            </a:xfrm>
            <a:custGeom>
              <a:avLst/>
              <a:gdLst/>
              <a:ahLst/>
              <a:cxnLst/>
              <a:rect l="l" t="t" r="r" b="b"/>
              <a:pathLst>
                <a:path w="1561" h="2225" extrusionOk="0">
                  <a:moveTo>
                    <a:pt x="1465" y="0"/>
                  </a:moveTo>
                  <a:cubicBezTo>
                    <a:pt x="1441" y="0"/>
                    <a:pt x="1429" y="12"/>
                    <a:pt x="1418" y="36"/>
                  </a:cubicBezTo>
                  <a:cubicBezTo>
                    <a:pt x="1108" y="334"/>
                    <a:pt x="822" y="643"/>
                    <a:pt x="572" y="989"/>
                  </a:cubicBezTo>
                  <a:cubicBezTo>
                    <a:pt x="441" y="1155"/>
                    <a:pt x="334" y="1334"/>
                    <a:pt x="239" y="1524"/>
                  </a:cubicBezTo>
                  <a:cubicBezTo>
                    <a:pt x="132" y="1715"/>
                    <a:pt x="60" y="1917"/>
                    <a:pt x="13" y="2120"/>
                  </a:cubicBezTo>
                  <a:cubicBezTo>
                    <a:pt x="1" y="2155"/>
                    <a:pt x="25" y="2203"/>
                    <a:pt x="60" y="2215"/>
                  </a:cubicBezTo>
                  <a:cubicBezTo>
                    <a:pt x="73" y="2221"/>
                    <a:pt x="87" y="2224"/>
                    <a:pt x="100" y="2224"/>
                  </a:cubicBezTo>
                  <a:cubicBezTo>
                    <a:pt x="136" y="2224"/>
                    <a:pt x="171" y="2202"/>
                    <a:pt x="179" y="2167"/>
                  </a:cubicBezTo>
                  <a:cubicBezTo>
                    <a:pt x="227" y="2036"/>
                    <a:pt x="275" y="1894"/>
                    <a:pt x="334" y="1763"/>
                  </a:cubicBezTo>
                  <a:cubicBezTo>
                    <a:pt x="394" y="1620"/>
                    <a:pt x="465" y="1477"/>
                    <a:pt x="548" y="1346"/>
                  </a:cubicBezTo>
                  <a:lnTo>
                    <a:pt x="548" y="1346"/>
                  </a:lnTo>
                  <a:cubicBezTo>
                    <a:pt x="548" y="1358"/>
                    <a:pt x="537" y="1358"/>
                    <a:pt x="537" y="1370"/>
                  </a:cubicBezTo>
                  <a:cubicBezTo>
                    <a:pt x="810" y="917"/>
                    <a:pt x="1168" y="512"/>
                    <a:pt x="1537" y="131"/>
                  </a:cubicBezTo>
                  <a:cubicBezTo>
                    <a:pt x="1560" y="120"/>
                    <a:pt x="1560" y="96"/>
                    <a:pt x="1560" y="72"/>
                  </a:cubicBezTo>
                  <a:cubicBezTo>
                    <a:pt x="1560" y="48"/>
                    <a:pt x="1549" y="36"/>
                    <a:pt x="1525" y="24"/>
                  </a:cubicBezTo>
                  <a:cubicBezTo>
                    <a:pt x="1513" y="12"/>
                    <a:pt x="1501" y="0"/>
                    <a:pt x="1477" y="0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0"/>
            <p:cNvSpPr/>
            <p:nvPr/>
          </p:nvSpPr>
          <p:spPr>
            <a:xfrm flipH="1">
              <a:off x="8422930" y="644183"/>
              <a:ext cx="82851" cy="123316"/>
            </a:xfrm>
            <a:custGeom>
              <a:avLst/>
              <a:gdLst/>
              <a:ahLst/>
              <a:cxnLst/>
              <a:rect l="l" t="t" r="r" b="b"/>
              <a:pathLst>
                <a:path w="1251" h="1862" extrusionOk="0">
                  <a:moveTo>
                    <a:pt x="1203" y="0"/>
                  </a:moveTo>
                  <a:cubicBezTo>
                    <a:pt x="1191" y="0"/>
                    <a:pt x="1167" y="0"/>
                    <a:pt x="1167" y="12"/>
                  </a:cubicBezTo>
                  <a:cubicBezTo>
                    <a:pt x="1048" y="155"/>
                    <a:pt x="941" y="286"/>
                    <a:pt x="834" y="417"/>
                  </a:cubicBezTo>
                  <a:cubicBezTo>
                    <a:pt x="727" y="560"/>
                    <a:pt x="620" y="703"/>
                    <a:pt x="512" y="845"/>
                  </a:cubicBezTo>
                  <a:cubicBezTo>
                    <a:pt x="417" y="988"/>
                    <a:pt x="334" y="1131"/>
                    <a:pt x="250" y="1274"/>
                  </a:cubicBezTo>
                  <a:cubicBezTo>
                    <a:pt x="155" y="1441"/>
                    <a:pt x="72" y="1607"/>
                    <a:pt x="12" y="1774"/>
                  </a:cubicBezTo>
                  <a:cubicBezTo>
                    <a:pt x="0" y="1810"/>
                    <a:pt x="12" y="1846"/>
                    <a:pt x="36" y="1857"/>
                  </a:cubicBezTo>
                  <a:cubicBezTo>
                    <a:pt x="45" y="1860"/>
                    <a:pt x="54" y="1862"/>
                    <a:pt x="63" y="1862"/>
                  </a:cubicBezTo>
                  <a:cubicBezTo>
                    <a:pt x="88" y="1862"/>
                    <a:pt x="111" y="1849"/>
                    <a:pt x="120" y="1822"/>
                  </a:cubicBezTo>
                  <a:cubicBezTo>
                    <a:pt x="179" y="1703"/>
                    <a:pt x="239" y="1572"/>
                    <a:pt x="298" y="1453"/>
                  </a:cubicBezTo>
                  <a:cubicBezTo>
                    <a:pt x="358" y="1322"/>
                    <a:pt x="417" y="1203"/>
                    <a:pt x="489" y="1084"/>
                  </a:cubicBezTo>
                  <a:cubicBezTo>
                    <a:pt x="489" y="1084"/>
                    <a:pt x="489" y="1095"/>
                    <a:pt x="489" y="1095"/>
                  </a:cubicBezTo>
                  <a:cubicBezTo>
                    <a:pt x="596" y="917"/>
                    <a:pt x="715" y="738"/>
                    <a:pt x="846" y="572"/>
                  </a:cubicBezTo>
                  <a:cubicBezTo>
                    <a:pt x="965" y="405"/>
                    <a:pt x="1096" y="238"/>
                    <a:pt x="1239" y="72"/>
                  </a:cubicBezTo>
                  <a:cubicBezTo>
                    <a:pt x="1251" y="60"/>
                    <a:pt x="1251" y="24"/>
                    <a:pt x="1227" y="12"/>
                  </a:cubicBezTo>
                  <a:cubicBezTo>
                    <a:pt x="1215" y="0"/>
                    <a:pt x="1215" y="0"/>
                    <a:pt x="1203" y="0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0"/>
            <p:cNvSpPr/>
            <p:nvPr/>
          </p:nvSpPr>
          <p:spPr>
            <a:xfrm flipH="1">
              <a:off x="8375644" y="932936"/>
              <a:ext cx="114375" cy="116428"/>
            </a:xfrm>
            <a:custGeom>
              <a:avLst/>
              <a:gdLst/>
              <a:ahLst/>
              <a:cxnLst/>
              <a:rect l="l" t="t" r="r" b="b"/>
              <a:pathLst>
                <a:path w="1727" h="1758" extrusionOk="0">
                  <a:moveTo>
                    <a:pt x="1089" y="0"/>
                  </a:moveTo>
                  <a:cubicBezTo>
                    <a:pt x="806" y="0"/>
                    <a:pt x="486" y="189"/>
                    <a:pt x="286" y="510"/>
                  </a:cubicBezTo>
                  <a:cubicBezTo>
                    <a:pt x="1" y="950"/>
                    <a:pt x="36" y="1474"/>
                    <a:pt x="358" y="1677"/>
                  </a:cubicBezTo>
                  <a:cubicBezTo>
                    <a:pt x="445" y="1731"/>
                    <a:pt x="544" y="1757"/>
                    <a:pt x="648" y="1757"/>
                  </a:cubicBezTo>
                  <a:cubicBezTo>
                    <a:pt x="929" y="1757"/>
                    <a:pt x="1245" y="1569"/>
                    <a:pt x="1453" y="1248"/>
                  </a:cubicBezTo>
                  <a:cubicBezTo>
                    <a:pt x="1727" y="807"/>
                    <a:pt x="1703" y="284"/>
                    <a:pt x="1382" y="81"/>
                  </a:cubicBezTo>
                  <a:cubicBezTo>
                    <a:pt x="1295" y="26"/>
                    <a:pt x="1194" y="0"/>
                    <a:pt x="1089" y="0"/>
                  </a:cubicBezTo>
                  <a:close/>
                </a:path>
              </a:pathLst>
            </a:custGeom>
            <a:solidFill>
              <a:srgbClr val="182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0"/>
            <p:cNvSpPr/>
            <p:nvPr/>
          </p:nvSpPr>
          <p:spPr>
            <a:xfrm flipH="1">
              <a:off x="7989202" y="1156852"/>
              <a:ext cx="114441" cy="117223"/>
            </a:xfrm>
            <a:custGeom>
              <a:avLst/>
              <a:gdLst/>
              <a:ahLst/>
              <a:cxnLst/>
              <a:rect l="l" t="t" r="r" b="b"/>
              <a:pathLst>
                <a:path w="1728" h="1770" extrusionOk="0">
                  <a:moveTo>
                    <a:pt x="1079" y="1"/>
                  </a:moveTo>
                  <a:cubicBezTo>
                    <a:pt x="799" y="1"/>
                    <a:pt x="483" y="189"/>
                    <a:pt x="274" y="510"/>
                  </a:cubicBezTo>
                  <a:cubicBezTo>
                    <a:pt x="1" y="951"/>
                    <a:pt x="24" y="1475"/>
                    <a:pt x="346" y="1689"/>
                  </a:cubicBezTo>
                  <a:cubicBezTo>
                    <a:pt x="436" y="1744"/>
                    <a:pt x="538" y="1770"/>
                    <a:pt x="644" y="1770"/>
                  </a:cubicBezTo>
                  <a:cubicBezTo>
                    <a:pt x="928" y="1770"/>
                    <a:pt x="1242" y="1581"/>
                    <a:pt x="1441" y="1260"/>
                  </a:cubicBezTo>
                  <a:cubicBezTo>
                    <a:pt x="1727" y="808"/>
                    <a:pt x="1691" y="284"/>
                    <a:pt x="1370" y="81"/>
                  </a:cubicBezTo>
                  <a:cubicBezTo>
                    <a:pt x="1283" y="27"/>
                    <a:pt x="1183" y="1"/>
                    <a:pt x="1079" y="1"/>
                  </a:cubicBezTo>
                  <a:close/>
                </a:path>
              </a:pathLst>
            </a:custGeom>
            <a:solidFill>
              <a:srgbClr val="182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0"/>
            <p:cNvSpPr/>
            <p:nvPr/>
          </p:nvSpPr>
          <p:spPr>
            <a:xfrm flipH="1">
              <a:off x="7938737" y="1289970"/>
              <a:ext cx="205901" cy="205835"/>
            </a:xfrm>
            <a:custGeom>
              <a:avLst/>
              <a:gdLst/>
              <a:ahLst/>
              <a:cxnLst/>
              <a:rect l="l" t="t" r="r" b="b"/>
              <a:pathLst>
                <a:path w="3109" h="3108" extrusionOk="0">
                  <a:moveTo>
                    <a:pt x="1560" y="0"/>
                  </a:moveTo>
                  <a:cubicBezTo>
                    <a:pt x="703" y="0"/>
                    <a:pt x="1" y="691"/>
                    <a:pt x="1" y="1548"/>
                  </a:cubicBezTo>
                  <a:cubicBezTo>
                    <a:pt x="1" y="2405"/>
                    <a:pt x="703" y="3108"/>
                    <a:pt x="1560" y="3108"/>
                  </a:cubicBezTo>
                  <a:cubicBezTo>
                    <a:pt x="2417" y="3108"/>
                    <a:pt x="3108" y="2405"/>
                    <a:pt x="3108" y="1548"/>
                  </a:cubicBezTo>
                  <a:cubicBezTo>
                    <a:pt x="3108" y="691"/>
                    <a:pt x="2417" y="0"/>
                    <a:pt x="1560" y="0"/>
                  </a:cubicBezTo>
                  <a:close/>
                </a:path>
              </a:pathLst>
            </a:custGeom>
            <a:solidFill>
              <a:srgbClr val="FF6D87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0"/>
            <p:cNvSpPr/>
            <p:nvPr/>
          </p:nvSpPr>
          <p:spPr>
            <a:xfrm flipH="1">
              <a:off x="8489160" y="933863"/>
              <a:ext cx="188550" cy="181198"/>
            </a:xfrm>
            <a:custGeom>
              <a:avLst/>
              <a:gdLst/>
              <a:ahLst/>
              <a:cxnLst/>
              <a:rect l="l" t="t" r="r" b="b"/>
              <a:pathLst>
                <a:path w="2847" h="2736" extrusionOk="0">
                  <a:moveTo>
                    <a:pt x="1730" y="1"/>
                  </a:moveTo>
                  <a:cubicBezTo>
                    <a:pt x="1309" y="1"/>
                    <a:pt x="846" y="233"/>
                    <a:pt x="513" y="651"/>
                  </a:cubicBezTo>
                  <a:cubicBezTo>
                    <a:pt x="1" y="1282"/>
                    <a:pt x="1" y="2127"/>
                    <a:pt x="513" y="2532"/>
                  </a:cubicBezTo>
                  <a:cubicBezTo>
                    <a:pt x="688" y="2669"/>
                    <a:pt x="903" y="2735"/>
                    <a:pt x="1130" y="2735"/>
                  </a:cubicBezTo>
                  <a:cubicBezTo>
                    <a:pt x="1549" y="2735"/>
                    <a:pt x="2010" y="2509"/>
                    <a:pt x="2335" y="2091"/>
                  </a:cubicBezTo>
                  <a:cubicBezTo>
                    <a:pt x="2846" y="1448"/>
                    <a:pt x="2846" y="603"/>
                    <a:pt x="2346" y="210"/>
                  </a:cubicBezTo>
                  <a:cubicBezTo>
                    <a:pt x="2171" y="68"/>
                    <a:pt x="1957" y="1"/>
                    <a:pt x="1730" y="1"/>
                  </a:cubicBezTo>
                  <a:close/>
                </a:path>
              </a:pathLst>
            </a:custGeom>
            <a:solidFill>
              <a:srgbClr val="FF6D87">
                <a:alpha val="439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40"/>
          <p:cNvGrpSpPr/>
          <p:nvPr/>
        </p:nvGrpSpPr>
        <p:grpSpPr>
          <a:xfrm>
            <a:off x="1921699" y="795930"/>
            <a:ext cx="881060" cy="1304377"/>
            <a:chOff x="1921699" y="795930"/>
            <a:chExt cx="881060" cy="1304377"/>
          </a:xfrm>
        </p:grpSpPr>
        <p:sp>
          <p:nvSpPr>
            <p:cNvPr id="783" name="Google Shape;783;p40"/>
            <p:cNvSpPr/>
            <p:nvPr/>
          </p:nvSpPr>
          <p:spPr>
            <a:xfrm rot="1052356">
              <a:off x="2163659" y="1776519"/>
              <a:ext cx="178803" cy="303910"/>
            </a:xfrm>
            <a:custGeom>
              <a:avLst/>
              <a:gdLst/>
              <a:ahLst/>
              <a:cxnLst/>
              <a:rect l="l" t="t" r="r" b="b"/>
              <a:pathLst>
                <a:path w="2144" h="3644" extrusionOk="0">
                  <a:moveTo>
                    <a:pt x="1072" y="1"/>
                  </a:moveTo>
                  <a:cubicBezTo>
                    <a:pt x="822" y="203"/>
                    <a:pt x="619" y="501"/>
                    <a:pt x="488" y="858"/>
                  </a:cubicBezTo>
                  <a:cubicBezTo>
                    <a:pt x="476" y="858"/>
                    <a:pt x="476" y="846"/>
                    <a:pt x="464" y="834"/>
                  </a:cubicBezTo>
                  <a:cubicBezTo>
                    <a:pt x="191" y="1060"/>
                    <a:pt x="0" y="1477"/>
                    <a:pt x="0" y="1965"/>
                  </a:cubicBezTo>
                  <a:cubicBezTo>
                    <a:pt x="0" y="2453"/>
                    <a:pt x="191" y="2870"/>
                    <a:pt x="464" y="3096"/>
                  </a:cubicBezTo>
                  <a:cubicBezTo>
                    <a:pt x="500" y="3060"/>
                    <a:pt x="536" y="3025"/>
                    <a:pt x="572" y="2989"/>
                  </a:cubicBezTo>
                  <a:cubicBezTo>
                    <a:pt x="703" y="3251"/>
                    <a:pt x="869" y="3477"/>
                    <a:pt x="1072" y="3644"/>
                  </a:cubicBezTo>
                  <a:cubicBezTo>
                    <a:pt x="1274" y="3477"/>
                    <a:pt x="1441" y="3251"/>
                    <a:pt x="1572" y="2977"/>
                  </a:cubicBezTo>
                  <a:cubicBezTo>
                    <a:pt x="1607" y="3025"/>
                    <a:pt x="1643" y="3060"/>
                    <a:pt x="1691" y="3096"/>
                  </a:cubicBezTo>
                  <a:cubicBezTo>
                    <a:pt x="1965" y="2870"/>
                    <a:pt x="2143" y="2453"/>
                    <a:pt x="2143" y="1965"/>
                  </a:cubicBezTo>
                  <a:cubicBezTo>
                    <a:pt x="2143" y="1477"/>
                    <a:pt x="1965" y="1060"/>
                    <a:pt x="1691" y="834"/>
                  </a:cubicBezTo>
                  <a:cubicBezTo>
                    <a:pt x="1679" y="846"/>
                    <a:pt x="1667" y="858"/>
                    <a:pt x="1655" y="870"/>
                  </a:cubicBezTo>
                  <a:cubicBezTo>
                    <a:pt x="1524" y="501"/>
                    <a:pt x="1322" y="203"/>
                    <a:pt x="1072" y="1"/>
                  </a:cubicBezTo>
                  <a:close/>
                </a:path>
              </a:pathLst>
            </a:custGeom>
            <a:solidFill>
              <a:srgbClr val="EFCA2E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0"/>
            <p:cNvSpPr/>
            <p:nvPr/>
          </p:nvSpPr>
          <p:spPr>
            <a:xfrm rot="1052356">
              <a:off x="2184474" y="1811446"/>
              <a:ext cx="138106" cy="234438"/>
            </a:xfrm>
            <a:custGeom>
              <a:avLst/>
              <a:gdLst/>
              <a:ahLst/>
              <a:cxnLst/>
              <a:rect l="l" t="t" r="r" b="b"/>
              <a:pathLst>
                <a:path w="1656" h="2811" extrusionOk="0">
                  <a:moveTo>
                    <a:pt x="822" y="0"/>
                  </a:moveTo>
                  <a:cubicBezTo>
                    <a:pt x="631" y="155"/>
                    <a:pt x="476" y="393"/>
                    <a:pt x="381" y="667"/>
                  </a:cubicBezTo>
                  <a:cubicBezTo>
                    <a:pt x="369" y="655"/>
                    <a:pt x="357" y="655"/>
                    <a:pt x="357" y="643"/>
                  </a:cubicBezTo>
                  <a:cubicBezTo>
                    <a:pt x="143" y="822"/>
                    <a:pt x="0" y="1143"/>
                    <a:pt x="0" y="1512"/>
                  </a:cubicBezTo>
                  <a:cubicBezTo>
                    <a:pt x="0" y="1893"/>
                    <a:pt x="143" y="2215"/>
                    <a:pt x="357" y="2381"/>
                  </a:cubicBezTo>
                  <a:cubicBezTo>
                    <a:pt x="381" y="2358"/>
                    <a:pt x="417" y="2334"/>
                    <a:pt x="441" y="2298"/>
                  </a:cubicBezTo>
                  <a:cubicBezTo>
                    <a:pt x="536" y="2501"/>
                    <a:pt x="667" y="2679"/>
                    <a:pt x="822" y="2810"/>
                  </a:cubicBezTo>
                  <a:cubicBezTo>
                    <a:pt x="976" y="2679"/>
                    <a:pt x="1107" y="2501"/>
                    <a:pt x="1203" y="2298"/>
                  </a:cubicBezTo>
                  <a:cubicBezTo>
                    <a:pt x="1227" y="2322"/>
                    <a:pt x="1262" y="2358"/>
                    <a:pt x="1298" y="2381"/>
                  </a:cubicBezTo>
                  <a:cubicBezTo>
                    <a:pt x="1512" y="2215"/>
                    <a:pt x="1655" y="1893"/>
                    <a:pt x="1655" y="1512"/>
                  </a:cubicBezTo>
                  <a:cubicBezTo>
                    <a:pt x="1655" y="1143"/>
                    <a:pt x="1512" y="822"/>
                    <a:pt x="1298" y="643"/>
                  </a:cubicBezTo>
                  <a:cubicBezTo>
                    <a:pt x="1286" y="655"/>
                    <a:pt x="1274" y="667"/>
                    <a:pt x="1262" y="667"/>
                  </a:cubicBezTo>
                  <a:cubicBezTo>
                    <a:pt x="1167" y="393"/>
                    <a:pt x="1012" y="155"/>
                    <a:pt x="822" y="0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0"/>
            <p:cNvSpPr/>
            <p:nvPr/>
          </p:nvSpPr>
          <p:spPr>
            <a:xfrm rot="1052356">
              <a:off x="2211459" y="1812843"/>
              <a:ext cx="102328" cy="173806"/>
            </a:xfrm>
            <a:custGeom>
              <a:avLst/>
              <a:gdLst/>
              <a:ahLst/>
              <a:cxnLst/>
              <a:rect l="l" t="t" r="r" b="b"/>
              <a:pathLst>
                <a:path w="1227" h="2084" extrusionOk="0">
                  <a:moveTo>
                    <a:pt x="608" y="0"/>
                  </a:moveTo>
                  <a:cubicBezTo>
                    <a:pt x="465" y="119"/>
                    <a:pt x="358" y="286"/>
                    <a:pt x="274" y="500"/>
                  </a:cubicBezTo>
                  <a:cubicBezTo>
                    <a:pt x="274" y="488"/>
                    <a:pt x="262" y="488"/>
                    <a:pt x="262" y="476"/>
                  </a:cubicBezTo>
                  <a:cubicBezTo>
                    <a:pt x="108" y="607"/>
                    <a:pt x="0" y="846"/>
                    <a:pt x="0" y="1119"/>
                  </a:cubicBezTo>
                  <a:cubicBezTo>
                    <a:pt x="0" y="1405"/>
                    <a:pt x="108" y="1643"/>
                    <a:pt x="262" y="1774"/>
                  </a:cubicBezTo>
                  <a:cubicBezTo>
                    <a:pt x="286" y="1750"/>
                    <a:pt x="310" y="1727"/>
                    <a:pt x="322" y="1703"/>
                  </a:cubicBezTo>
                  <a:cubicBezTo>
                    <a:pt x="405" y="1858"/>
                    <a:pt x="501" y="1989"/>
                    <a:pt x="608" y="2084"/>
                  </a:cubicBezTo>
                  <a:cubicBezTo>
                    <a:pt x="727" y="1989"/>
                    <a:pt x="822" y="1858"/>
                    <a:pt x="893" y="1703"/>
                  </a:cubicBezTo>
                  <a:cubicBezTo>
                    <a:pt x="917" y="1727"/>
                    <a:pt x="941" y="1750"/>
                    <a:pt x="965" y="1774"/>
                  </a:cubicBezTo>
                  <a:cubicBezTo>
                    <a:pt x="1120" y="1643"/>
                    <a:pt x="1227" y="1405"/>
                    <a:pt x="1227" y="1119"/>
                  </a:cubicBezTo>
                  <a:cubicBezTo>
                    <a:pt x="1227" y="846"/>
                    <a:pt x="1120" y="607"/>
                    <a:pt x="965" y="476"/>
                  </a:cubicBezTo>
                  <a:cubicBezTo>
                    <a:pt x="953" y="488"/>
                    <a:pt x="941" y="488"/>
                    <a:pt x="941" y="500"/>
                  </a:cubicBezTo>
                  <a:cubicBezTo>
                    <a:pt x="858" y="298"/>
                    <a:pt x="751" y="119"/>
                    <a:pt x="608" y="0"/>
                  </a:cubicBez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0"/>
            <p:cNvSpPr/>
            <p:nvPr/>
          </p:nvSpPr>
          <p:spPr>
            <a:xfrm rot="1052356">
              <a:off x="2159179" y="1626523"/>
              <a:ext cx="293975" cy="254287"/>
            </a:xfrm>
            <a:custGeom>
              <a:avLst/>
              <a:gdLst/>
              <a:ahLst/>
              <a:cxnLst/>
              <a:rect l="l" t="t" r="r" b="b"/>
              <a:pathLst>
                <a:path w="3525" h="3049" extrusionOk="0">
                  <a:moveTo>
                    <a:pt x="1" y="0"/>
                  </a:moveTo>
                  <a:lnTo>
                    <a:pt x="739" y="3048"/>
                  </a:lnTo>
                  <a:lnTo>
                    <a:pt x="2787" y="3048"/>
                  </a:lnTo>
                  <a:lnTo>
                    <a:pt x="3525" y="0"/>
                  </a:ln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0"/>
            <p:cNvSpPr/>
            <p:nvPr/>
          </p:nvSpPr>
          <p:spPr>
            <a:xfrm rot="1052356">
              <a:off x="2162178" y="1607083"/>
              <a:ext cx="164959" cy="254287"/>
            </a:xfrm>
            <a:custGeom>
              <a:avLst/>
              <a:gdLst/>
              <a:ahLst/>
              <a:cxnLst/>
              <a:rect l="l" t="t" r="r" b="b"/>
              <a:pathLst>
                <a:path w="1978" h="3049" extrusionOk="0">
                  <a:moveTo>
                    <a:pt x="1" y="0"/>
                  </a:moveTo>
                  <a:lnTo>
                    <a:pt x="739" y="3048"/>
                  </a:lnTo>
                  <a:lnTo>
                    <a:pt x="1977" y="3048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0"/>
            <p:cNvSpPr/>
            <p:nvPr/>
          </p:nvSpPr>
          <p:spPr>
            <a:xfrm rot="1052356">
              <a:off x="1976266" y="1374285"/>
              <a:ext cx="279047" cy="405158"/>
            </a:xfrm>
            <a:custGeom>
              <a:avLst/>
              <a:gdLst/>
              <a:ahLst/>
              <a:cxnLst/>
              <a:rect l="l" t="t" r="r" b="b"/>
              <a:pathLst>
                <a:path w="3346" h="4858" extrusionOk="0">
                  <a:moveTo>
                    <a:pt x="0" y="0"/>
                  </a:moveTo>
                  <a:lnTo>
                    <a:pt x="1286" y="4858"/>
                  </a:lnTo>
                  <a:lnTo>
                    <a:pt x="2203" y="4858"/>
                  </a:lnTo>
                  <a:cubicBezTo>
                    <a:pt x="2203" y="4858"/>
                    <a:pt x="2441" y="2643"/>
                    <a:pt x="3346" y="2429"/>
                  </a:cubicBezTo>
                  <a:lnTo>
                    <a:pt x="2572" y="1191"/>
                  </a:lnTo>
                  <a:cubicBezTo>
                    <a:pt x="2572" y="1191"/>
                    <a:pt x="2518" y="1196"/>
                    <a:pt x="2428" y="1196"/>
                  </a:cubicBezTo>
                  <a:cubicBezTo>
                    <a:pt x="2040" y="1196"/>
                    <a:pt x="986" y="1094"/>
                    <a:pt x="822" y="0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0"/>
            <p:cNvSpPr/>
            <p:nvPr/>
          </p:nvSpPr>
          <p:spPr>
            <a:xfrm rot="1052356">
              <a:off x="1979404" y="1353940"/>
              <a:ext cx="144027" cy="405158"/>
            </a:xfrm>
            <a:custGeom>
              <a:avLst/>
              <a:gdLst/>
              <a:ahLst/>
              <a:cxnLst/>
              <a:rect l="l" t="t" r="r" b="b"/>
              <a:pathLst>
                <a:path w="1727" h="4858" extrusionOk="0">
                  <a:moveTo>
                    <a:pt x="0" y="0"/>
                  </a:moveTo>
                  <a:lnTo>
                    <a:pt x="1286" y="4858"/>
                  </a:lnTo>
                  <a:lnTo>
                    <a:pt x="1727" y="4858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0"/>
            <p:cNvSpPr/>
            <p:nvPr/>
          </p:nvSpPr>
          <p:spPr>
            <a:xfrm rot="1052356">
              <a:off x="2422220" y="1515232"/>
              <a:ext cx="279047" cy="405158"/>
            </a:xfrm>
            <a:custGeom>
              <a:avLst/>
              <a:gdLst/>
              <a:ahLst/>
              <a:cxnLst/>
              <a:rect l="l" t="t" r="r" b="b"/>
              <a:pathLst>
                <a:path w="3346" h="4858" extrusionOk="0">
                  <a:moveTo>
                    <a:pt x="2536" y="0"/>
                  </a:moveTo>
                  <a:cubicBezTo>
                    <a:pt x="2362" y="1094"/>
                    <a:pt x="1306" y="1196"/>
                    <a:pt x="918" y="1196"/>
                  </a:cubicBezTo>
                  <a:cubicBezTo>
                    <a:pt x="828" y="1196"/>
                    <a:pt x="774" y="1191"/>
                    <a:pt x="774" y="1191"/>
                  </a:cubicBezTo>
                  <a:lnTo>
                    <a:pt x="0" y="2429"/>
                  </a:lnTo>
                  <a:cubicBezTo>
                    <a:pt x="917" y="2643"/>
                    <a:pt x="1155" y="4858"/>
                    <a:pt x="1155" y="4858"/>
                  </a:cubicBezTo>
                  <a:lnTo>
                    <a:pt x="2060" y="4858"/>
                  </a:lnTo>
                  <a:lnTo>
                    <a:pt x="3346" y="0"/>
                  </a:ln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0"/>
            <p:cNvSpPr/>
            <p:nvPr/>
          </p:nvSpPr>
          <p:spPr>
            <a:xfrm rot="1052356">
              <a:off x="2555080" y="1535729"/>
              <a:ext cx="143026" cy="405158"/>
            </a:xfrm>
            <a:custGeom>
              <a:avLst/>
              <a:gdLst/>
              <a:ahLst/>
              <a:cxnLst/>
              <a:rect l="l" t="t" r="r" b="b"/>
              <a:pathLst>
                <a:path w="1715" h="4858" extrusionOk="0">
                  <a:moveTo>
                    <a:pt x="1286" y="0"/>
                  </a:moveTo>
                  <a:lnTo>
                    <a:pt x="0" y="4858"/>
                  </a:lnTo>
                  <a:lnTo>
                    <a:pt x="429" y="4858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0"/>
            <p:cNvSpPr/>
            <p:nvPr/>
          </p:nvSpPr>
          <p:spPr>
            <a:xfrm rot="1052356">
              <a:off x="2217169" y="840277"/>
              <a:ext cx="446925" cy="989127"/>
            </a:xfrm>
            <a:custGeom>
              <a:avLst/>
              <a:gdLst/>
              <a:ahLst/>
              <a:cxnLst/>
              <a:rect l="l" t="t" r="r" b="b"/>
              <a:pathLst>
                <a:path w="5359" h="11860" extrusionOk="0">
                  <a:moveTo>
                    <a:pt x="2680" y="1"/>
                  </a:moveTo>
                  <a:cubicBezTo>
                    <a:pt x="1037" y="1441"/>
                    <a:pt x="1" y="3561"/>
                    <a:pt x="1" y="5930"/>
                  </a:cubicBezTo>
                  <a:cubicBezTo>
                    <a:pt x="1" y="8287"/>
                    <a:pt x="1037" y="10407"/>
                    <a:pt x="2680" y="11859"/>
                  </a:cubicBezTo>
                  <a:cubicBezTo>
                    <a:pt x="4323" y="10407"/>
                    <a:pt x="5359" y="8287"/>
                    <a:pt x="5359" y="5930"/>
                  </a:cubicBezTo>
                  <a:cubicBezTo>
                    <a:pt x="5359" y="3561"/>
                    <a:pt x="4323" y="1441"/>
                    <a:pt x="2680" y="1"/>
                  </a:cubicBezTo>
                  <a:close/>
                </a:path>
              </a:pathLst>
            </a:custGeom>
            <a:solidFill>
              <a:srgbClr val="4F7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0"/>
            <p:cNvSpPr/>
            <p:nvPr/>
          </p:nvSpPr>
          <p:spPr>
            <a:xfrm rot="1052356">
              <a:off x="2222363" y="806613"/>
              <a:ext cx="223504" cy="989127"/>
            </a:xfrm>
            <a:custGeom>
              <a:avLst/>
              <a:gdLst/>
              <a:ahLst/>
              <a:cxnLst/>
              <a:rect l="l" t="t" r="r" b="b"/>
              <a:pathLst>
                <a:path w="2680" h="11860" extrusionOk="0">
                  <a:moveTo>
                    <a:pt x="2680" y="1"/>
                  </a:moveTo>
                  <a:lnTo>
                    <a:pt x="2680" y="1"/>
                  </a:lnTo>
                  <a:cubicBezTo>
                    <a:pt x="1037" y="1441"/>
                    <a:pt x="1" y="3561"/>
                    <a:pt x="1" y="5930"/>
                  </a:cubicBezTo>
                  <a:cubicBezTo>
                    <a:pt x="1" y="8287"/>
                    <a:pt x="1037" y="10407"/>
                    <a:pt x="2680" y="11859"/>
                  </a:cubicBezTo>
                  <a:cubicBezTo>
                    <a:pt x="1739" y="9621"/>
                    <a:pt x="1346" y="8287"/>
                    <a:pt x="1346" y="5930"/>
                  </a:cubicBezTo>
                  <a:cubicBezTo>
                    <a:pt x="1346" y="3739"/>
                    <a:pt x="1513" y="2001"/>
                    <a:pt x="2680" y="1"/>
                  </a:cubicBezTo>
                  <a:close/>
                </a:path>
              </a:pathLst>
            </a:custGeom>
            <a:solidFill>
              <a:srgbClr val="18234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0"/>
            <p:cNvSpPr/>
            <p:nvPr/>
          </p:nvSpPr>
          <p:spPr>
            <a:xfrm rot="1052356">
              <a:off x="2435400" y="873944"/>
              <a:ext cx="223504" cy="989127"/>
            </a:xfrm>
            <a:custGeom>
              <a:avLst/>
              <a:gdLst/>
              <a:ahLst/>
              <a:cxnLst/>
              <a:rect l="l" t="t" r="r" b="b"/>
              <a:pathLst>
                <a:path w="2680" h="11860" extrusionOk="0">
                  <a:moveTo>
                    <a:pt x="1" y="1"/>
                  </a:moveTo>
                  <a:lnTo>
                    <a:pt x="1" y="1"/>
                  </a:lnTo>
                  <a:cubicBezTo>
                    <a:pt x="1179" y="2001"/>
                    <a:pt x="1334" y="3739"/>
                    <a:pt x="1334" y="5930"/>
                  </a:cubicBezTo>
                  <a:cubicBezTo>
                    <a:pt x="1334" y="8287"/>
                    <a:pt x="953" y="9621"/>
                    <a:pt x="1" y="11859"/>
                  </a:cubicBezTo>
                  <a:cubicBezTo>
                    <a:pt x="1644" y="10407"/>
                    <a:pt x="2680" y="8287"/>
                    <a:pt x="2680" y="5930"/>
                  </a:cubicBezTo>
                  <a:cubicBezTo>
                    <a:pt x="2680" y="3561"/>
                    <a:pt x="1644" y="144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0"/>
            <p:cNvSpPr/>
            <p:nvPr/>
          </p:nvSpPr>
          <p:spPr>
            <a:xfrm rot="1052356">
              <a:off x="2289343" y="1139817"/>
              <a:ext cx="323831" cy="322842"/>
            </a:xfrm>
            <a:custGeom>
              <a:avLst/>
              <a:gdLst/>
              <a:ahLst/>
              <a:cxnLst/>
              <a:rect l="l" t="t" r="r" b="b"/>
              <a:pathLst>
                <a:path w="3883" h="3871" extrusionOk="0">
                  <a:moveTo>
                    <a:pt x="1942" y="1"/>
                  </a:moveTo>
                  <a:cubicBezTo>
                    <a:pt x="870" y="1"/>
                    <a:pt x="1" y="870"/>
                    <a:pt x="1" y="1929"/>
                  </a:cubicBezTo>
                  <a:cubicBezTo>
                    <a:pt x="1" y="3001"/>
                    <a:pt x="870" y="3870"/>
                    <a:pt x="1942" y="3870"/>
                  </a:cubicBezTo>
                  <a:cubicBezTo>
                    <a:pt x="3013" y="3870"/>
                    <a:pt x="3882" y="3001"/>
                    <a:pt x="3882" y="1929"/>
                  </a:cubicBezTo>
                  <a:cubicBezTo>
                    <a:pt x="3882" y="870"/>
                    <a:pt x="3013" y="1"/>
                    <a:pt x="19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0"/>
            <p:cNvSpPr/>
            <p:nvPr/>
          </p:nvSpPr>
          <p:spPr>
            <a:xfrm rot="1052356">
              <a:off x="2331137" y="1181531"/>
              <a:ext cx="240350" cy="239359"/>
            </a:xfrm>
            <a:custGeom>
              <a:avLst/>
              <a:gdLst/>
              <a:ahLst/>
              <a:cxnLst/>
              <a:rect l="l" t="t" r="r" b="b"/>
              <a:pathLst>
                <a:path w="2882" h="2870" extrusionOk="0">
                  <a:moveTo>
                    <a:pt x="1441" y="1"/>
                  </a:moveTo>
                  <a:cubicBezTo>
                    <a:pt x="655" y="1"/>
                    <a:pt x="0" y="644"/>
                    <a:pt x="0" y="1429"/>
                  </a:cubicBezTo>
                  <a:cubicBezTo>
                    <a:pt x="0" y="2227"/>
                    <a:pt x="655" y="2870"/>
                    <a:pt x="1441" y="2870"/>
                  </a:cubicBezTo>
                  <a:cubicBezTo>
                    <a:pt x="2238" y="2870"/>
                    <a:pt x="2881" y="2227"/>
                    <a:pt x="2881" y="1429"/>
                  </a:cubicBezTo>
                  <a:cubicBezTo>
                    <a:pt x="2881" y="644"/>
                    <a:pt x="2238" y="1"/>
                    <a:pt x="1441" y="1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0"/>
            <p:cNvSpPr/>
            <p:nvPr/>
          </p:nvSpPr>
          <p:spPr>
            <a:xfrm rot="1052356">
              <a:off x="2371302" y="1236349"/>
              <a:ext cx="191730" cy="190736"/>
            </a:xfrm>
            <a:custGeom>
              <a:avLst/>
              <a:gdLst/>
              <a:ahLst/>
              <a:cxnLst/>
              <a:rect l="l" t="t" r="r" b="b"/>
              <a:pathLst>
                <a:path w="2299" h="2287" extrusionOk="0">
                  <a:moveTo>
                    <a:pt x="2013" y="1"/>
                  </a:moveTo>
                  <a:lnTo>
                    <a:pt x="0" y="2001"/>
                  </a:lnTo>
                  <a:cubicBezTo>
                    <a:pt x="239" y="2180"/>
                    <a:pt x="536" y="2287"/>
                    <a:pt x="858" y="2287"/>
                  </a:cubicBezTo>
                  <a:cubicBezTo>
                    <a:pt x="929" y="2287"/>
                    <a:pt x="1001" y="2287"/>
                    <a:pt x="1060" y="2275"/>
                  </a:cubicBezTo>
                  <a:lnTo>
                    <a:pt x="2286" y="1061"/>
                  </a:lnTo>
                  <a:cubicBezTo>
                    <a:pt x="2286" y="989"/>
                    <a:pt x="2298" y="918"/>
                    <a:pt x="2298" y="846"/>
                  </a:cubicBezTo>
                  <a:cubicBezTo>
                    <a:pt x="2298" y="525"/>
                    <a:pt x="2191" y="239"/>
                    <a:pt x="2013" y="1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0"/>
            <p:cNvSpPr/>
            <p:nvPr/>
          </p:nvSpPr>
          <p:spPr>
            <a:xfrm rot="1052356">
              <a:off x="2353272" y="1166099"/>
              <a:ext cx="117256" cy="117261"/>
            </a:xfrm>
            <a:custGeom>
              <a:avLst/>
              <a:gdLst/>
              <a:ahLst/>
              <a:cxnLst/>
              <a:rect l="l" t="t" r="r" b="b"/>
              <a:pathLst>
                <a:path w="1406" h="1406" extrusionOk="0">
                  <a:moveTo>
                    <a:pt x="1406" y="1"/>
                  </a:moveTo>
                  <a:cubicBezTo>
                    <a:pt x="1263" y="1"/>
                    <a:pt x="1120" y="24"/>
                    <a:pt x="1001" y="60"/>
                  </a:cubicBezTo>
                  <a:lnTo>
                    <a:pt x="60" y="1001"/>
                  </a:lnTo>
                  <a:cubicBezTo>
                    <a:pt x="25" y="1132"/>
                    <a:pt x="1" y="1263"/>
                    <a:pt x="1" y="1406"/>
                  </a:cubicBezTo>
                  <a:lnTo>
                    <a:pt x="1406" y="1"/>
                  </a:ln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0"/>
            <p:cNvSpPr/>
            <p:nvPr/>
          </p:nvSpPr>
          <p:spPr>
            <a:xfrm rot="1052356">
              <a:off x="2343667" y="1178349"/>
              <a:ext cx="183807" cy="183731"/>
            </a:xfrm>
            <a:custGeom>
              <a:avLst/>
              <a:gdLst/>
              <a:ahLst/>
              <a:cxnLst/>
              <a:rect l="l" t="t" r="r" b="b"/>
              <a:pathLst>
                <a:path w="2204" h="2203" extrusionOk="0">
                  <a:moveTo>
                    <a:pt x="1727" y="0"/>
                  </a:moveTo>
                  <a:lnTo>
                    <a:pt x="1" y="1727"/>
                  </a:lnTo>
                  <a:cubicBezTo>
                    <a:pt x="36" y="1893"/>
                    <a:pt x="108" y="2060"/>
                    <a:pt x="203" y="2203"/>
                  </a:cubicBezTo>
                  <a:lnTo>
                    <a:pt x="2203" y="203"/>
                  </a:lnTo>
                  <a:cubicBezTo>
                    <a:pt x="2060" y="107"/>
                    <a:pt x="1894" y="36"/>
                    <a:pt x="1727" y="0"/>
                  </a:cubicBez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4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Rovers utilizados por la Nasa para investigación</a:t>
            </a:r>
            <a:endParaRPr dirty="0"/>
          </a:p>
        </p:txBody>
      </p:sp>
      <p:sp>
        <p:nvSpPr>
          <p:cNvPr id="871" name="Google Shape;871;p43"/>
          <p:cNvSpPr/>
          <p:nvPr/>
        </p:nvSpPr>
        <p:spPr>
          <a:xfrm>
            <a:off x="7055813" y="1736987"/>
            <a:ext cx="1062600" cy="1062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43"/>
          <p:cNvSpPr/>
          <p:nvPr/>
        </p:nvSpPr>
        <p:spPr>
          <a:xfrm>
            <a:off x="5041888" y="1736987"/>
            <a:ext cx="1062600" cy="1062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43"/>
          <p:cNvSpPr/>
          <p:nvPr/>
        </p:nvSpPr>
        <p:spPr>
          <a:xfrm>
            <a:off x="3027963" y="1736987"/>
            <a:ext cx="1062600" cy="1062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43"/>
          <p:cNvSpPr/>
          <p:nvPr/>
        </p:nvSpPr>
        <p:spPr>
          <a:xfrm>
            <a:off x="1014000" y="1736987"/>
            <a:ext cx="1062600" cy="1062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43"/>
          <p:cNvSpPr/>
          <p:nvPr/>
        </p:nvSpPr>
        <p:spPr>
          <a:xfrm>
            <a:off x="5505463" y="2190569"/>
            <a:ext cx="145475" cy="144025"/>
          </a:xfrm>
          <a:custGeom>
            <a:avLst/>
            <a:gdLst/>
            <a:ahLst/>
            <a:cxnLst/>
            <a:rect l="l" t="t" r="r" b="b"/>
            <a:pathLst>
              <a:path w="5819" h="5761" extrusionOk="0">
                <a:moveTo>
                  <a:pt x="2709" y="1"/>
                </a:moveTo>
                <a:cubicBezTo>
                  <a:pt x="2137" y="1"/>
                  <a:pt x="1599" y="160"/>
                  <a:pt x="1137" y="431"/>
                </a:cubicBezTo>
                <a:cubicBezTo>
                  <a:pt x="218" y="969"/>
                  <a:pt x="1" y="1968"/>
                  <a:pt x="1" y="3109"/>
                </a:cubicBezTo>
                <a:cubicBezTo>
                  <a:pt x="1" y="4828"/>
                  <a:pt x="991" y="5760"/>
                  <a:pt x="2709" y="5760"/>
                </a:cubicBezTo>
                <a:cubicBezTo>
                  <a:pt x="4153" y="5760"/>
                  <a:pt x="5370" y="5236"/>
                  <a:pt x="5716" y="3900"/>
                </a:cubicBezTo>
                <a:cubicBezTo>
                  <a:pt x="5783" y="3646"/>
                  <a:pt x="5818" y="3384"/>
                  <a:pt x="5818" y="3109"/>
                </a:cubicBezTo>
                <a:cubicBezTo>
                  <a:pt x="5818" y="1395"/>
                  <a:pt x="4424" y="1"/>
                  <a:pt x="27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43"/>
          <p:cNvSpPr/>
          <p:nvPr/>
        </p:nvSpPr>
        <p:spPr>
          <a:xfrm>
            <a:off x="5512913" y="2201344"/>
            <a:ext cx="107050" cy="144675"/>
          </a:xfrm>
          <a:custGeom>
            <a:avLst/>
            <a:gdLst/>
            <a:ahLst/>
            <a:cxnLst/>
            <a:rect l="l" t="t" r="r" b="b"/>
            <a:pathLst>
              <a:path w="4282" h="5787" extrusionOk="0">
                <a:moveTo>
                  <a:pt x="839" y="0"/>
                </a:moveTo>
                <a:lnTo>
                  <a:pt x="839" y="0"/>
                </a:lnTo>
                <a:cubicBezTo>
                  <a:pt x="520" y="187"/>
                  <a:pt x="236" y="431"/>
                  <a:pt x="0" y="715"/>
                </a:cubicBezTo>
                <a:lnTo>
                  <a:pt x="1030" y="5467"/>
                </a:lnTo>
                <a:cubicBezTo>
                  <a:pt x="1448" y="5671"/>
                  <a:pt x="1914" y="5787"/>
                  <a:pt x="2411" y="5787"/>
                </a:cubicBezTo>
                <a:cubicBezTo>
                  <a:pt x="3113" y="5787"/>
                  <a:pt x="3761" y="5556"/>
                  <a:pt x="4281" y="5160"/>
                </a:cubicBezTo>
                <a:lnTo>
                  <a:pt x="4254" y="4796"/>
                </a:lnTo>
                <a:lnTo>
                  <a:pt x="3788" y="4668"/>
                </a:lnTo>
                <a:cubicBezTo>
                  <a:pt x="3699" y="4676"/>
                  <a:pt x="3610" y="4676"/>
                  <a:pt x="3522" y="4676"/>
                </a:cubicBezTo>
                <a:cubicBezTo>
                  <a:pt x="1803" y="4676"/>
                  <a:pt x="413" y="3287"/>
                  <a:pt x="413" y="1568"/>
                </a:cubicBezTo>
                <a:cubicBezTo>
                  <a:pt x="413" y="995"/>
                  <a:pt x="569" y="458"/>
                  <a:pt x="83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43"/>
          <p:cNvSpPr/>
          <p:nvPr/>
        </p:nvSpPr>
        <p:spPr>
          <a:xfrm>
            <a:off x="5504138" y="2230194"/>
            <a:ext cx="144225" cy="95075"/>
          </a:xfrm>
          <a:custGeom>
            <a:avLst/>
            <a:gdLst/>
            <a:ahLst/>
            <a:cxnLst/>
            <a:rect l="l" t="t" r="r" b="b"/>
            <a:pathLst>
              <a:path w="5769" h="3803" extrusionOk="0">
                <a:moveTo>
                  <a:pt x="791" y="1"/>
                </a:moveTo>
                <a:cubicBezTo>
                  <a:pt x="791" y="1"/>
                  <a:pt x="0" y="1635"/>
                  <a:pt x="595" y="3189"/>
                </a:cubicBezTo>
                <a:lnTo>
                  <a:pt x="2492" y="3203"/>
                </a:lnTo>
                <a:lnTo>
                  <a:pt x="2847" y="2847"/>
                </a:lnTo>
                <a:cubicBezTo>
                  <a:pt x="2933" y="2761"/>
                  <a:pt x="3047" y="2718"/>
                  <a:pt x="3160" y="2718"/>
                </a:cubicBezTo>
                <a:cubicBezTo>
                  <a:pt x="3273" y="2718"/>
                  <a:pt x="3386" y="2761"/>
                  <a:pt x="3473" y="2847"/>
                </a:cubicBezTo>
                <a:lnTo>
                  <a:pt x="4139" y="3514"/>
                </a:lnTo>
                <a:lnTo>
                  <a:pt x="4632" y="3802"/>
                </a:lnTo>
                <a:cubicBezTo>
                  <a:pt x="4632" y="3802"/>
                  <a:pt x="5236" y="3451"/>
                  <a:pt x="5445" y="3096"/>
                </a:cubicBezTo>
                <a:cubicBezTo>
                  <a:pt x="5587" y="2852"/>
                  <a:pt x="5698" y="2590"/>
                  <a:pt x="5769" y="2315"/>
                </a:cubicBezTo>
                <a:lnTo>
                  <a:pt x="4317" y="858"/>
                </a:lnTo>
                <a:cubicBezTo>
                  <a:pt x="4132" y="676"/>
                  <a:pt x="3892" y="585"/>
                  <a:pt x="3651" y="585"/>
                </a:cubicBezTo>
                <a:cubicBezTo>
                  <a:pt x="3410" y="585"/>
                  <a:pt x="3169" y="676"/>
                  <a:pt x="2985" y="858"/>
                </a:cubicBezTo>
                <a:cubicBezTo>
                  <a:pt x="2800" y="1042"/>
                  <a:pt x="2559" y="1134"/>
                  <a:pt x="2318" y="1134"/>
                </a:cubicBezTo>
                <a:cubicBezTo>
                  <a:pt x="2078" y="1134"/>
                  <a:pt x="1837" y="1042"/>
                  <a:pt x="1652" y="858"/>
                </a:cubicBezTo>
                <a:lnTo>
                  <a:pt x="79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43"/>
          <p:cNvSpPr/>
          <p:nvPr/>
        </p:nvSpPr>
        <p:spPr>
          <a:xfrm>
            <a:off x="5495463" y="2219219"/>
            <a:ext cx="70975" cy="118800"/>
          </a:xfrm>
          <a:custGeom>
            <a:avLst/>
            <a:gdLst/>
            <a:ahLst/>
            <a:cxnLst/>
            <a:rect l="l" t="t" r="r" b="b"/>
            <a:pathLst>
              <a:path w="2839" h="4752" extrusionOk="0">
                <a:moveTo>
                  <a:pt x="698" y="0"/>
                </a:moveTo>
                <a:cubicBezTo>
                  <a:pt x="263" y="538"/>
                  <a:pt x="1" y="1222"/>
                  <a:pt x="1" y="1963"/>
                </a:cubicBezTo>
                <a:cubicBezTo>
                  <a:pt x="1" y="3184"/>
                  <a:pt x="703" y="4246"/>
                  <a:pt x="1728" y="4752"/>
                </a:cubicBezTo>
                <a:lnTo>
                  <a:pt x="2839" y="3642"/>
                </a:lnTo>
                <a:cubicBezTo>
                  <a:pt x="1813" y="3135"/>
                  <a:pt x="1111" y="2079"/>
                  <a:pt x="1111" y="853"/>
                </a:cubicBezTo>
                <a:cubicBezTo>
                  <a:pt x="1111" y="715"/>
                  <a:pt x="1120" y="573"/>
                  <a:pt x="1138" y="440"/>
                </a:cubicBezTo>
                <a:lnTo>
                  <a:pt x="6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43"/>
          <p:cNvSpPr/>
          <p:nvPr/>
        </p:nvSpPr>
        <p:spPr>
          <a:xfrm>
            <a:off x="5607613" y="2307594"/>
            <a:ext cx="32650" cy="22775"/>
          </a:xfrm>
          <a:custGeom>
            <a:avLst/>
            <a:gdLst/>
            <a:ahLst/>
            <a:cxnLst/>
            <a:rect l="l" t="t" r="r" b="b"/>
            <a:pathLst>
              <a:path w="1306" h="911" extrusionOk="0">
                <a:moveTo>
                  <a:pt x="1306" y="0"/>
                </a:moveTo>
                <a:lnTo>
                  <a:pt x="1306" y="0"/>
                </a:lnTo>
                <a:cubicBezTo>
                  <a:pt x="919" y="222"/>
                  <a:pt x="466" y="378"/>
                  <a:pt x="0" y="418"/>
                </a:cubicBezTo>
                <a:lnTo>
                  <a:pt x="493" y="910"/>
                </a:lnTo>
                <a:cubicBezTo>
                  <a:pt x="813" y="666"/>
                  <a:pt x="1097" y="347"/>
                  <a:pt x="1306" y="0"/>
                </a:cubicBezTo>
                <a:close/>
              </a:path>
            </a:pathLst>
          </a:custGeom>
          <a:solidFill>
            <a:srgbClr val="FFD0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43"/>
          <p:cNvSpPr/>
          <p:nvPr/>
        </p:nvSpPr>
        <p:spPr>
          <a:xfrm>
            <a:off x="5395563" y="2090644"/>
            <a:ext cx="355275" cy="317875"/>
          </a:xfrm>
          <a:custGeom>
            <a:avLst/>
            <a:gdLst/>
            <a:ahLst/>
            <a:cxnLst/>
            <a:rect l="l" t="t" r="r" b="b"/>
            <a:pathLst>
              <a:path w="14211" h="12715" extrusionOk="0">
                <a:moveTo>
                  <a:pt x="7105" y="1"/>
                </a:moveTo>
                <a:cubicBezTo>
                  <a:pt x="3184" y="1"/>
                  <a:pt x="0" y="3189"/>
                  <a:pt x="0" y="7106"/>
                </a:cubicBezTo>
                <a:cubicBezTo>
                  <a:pt x="0" y="7923"/>
                  <a:pt x="133" y="8718"/>
                  <a:pt x="404" y="9482"/>
                </a:cubicBezTo>
                <a:cubicBezTo>
                  <a:pt x="467" y="9663"/>
                  <a:pt x="638" y="9775"/>
                  <a:pt x="818" y="9775"/>
                </a:cubicBezTo>
                <a:cubicBezTo>
                  <a:pt x="868" y="9775"/>
                  <a:pt x="919" y="9767"/>
                  <a:pt x="968" y="9748"/>
                </a:cubicBezTo>
                <a:cubicBezTo>
                  <a:pt x="1204" y="9668"/>
                  <a:pt x="1324" y="9415"/>
                  <a:pt x="1239" y="9184"/>
                </a:cubicBezTo>
                <a:cubicBezTo>
                  <a:pt x="1008" y="8518"/>
                  <a:pt x="888" y="7821"/>
                  <a:pt x="888" y="7106"/>
                </a:cubicBezTo>
                <a:cubicBezTo>
                  <a:pt x="888" y="3682"/>
                  <a:pt x="3677" y="889"/>
                  <a:pt x="7105" y="889"/>
                </a:cubicBezTo>
                <a:cubicBezTo>
                  <a:pt x="10534" y="889"/>
                  <a:pt x="13323" y="3682"/>
                  <a:pt x="13323" y="7106"/>
                </a:cubicBezTo>
                <a:cubicBezTo>
                  <a:pt x="13323" y="9109"/>
                  <a:pt x="12372" y="10890"/>
                  <a:pt x="10898" y="12031"/>
                </a:cubicBezTo>
                <a:cubicBezTo>
                  <a:pt x="11093" y="12253"/>
                  <a:pt x="11280" y="12484"/>
                  <a:pt x="11462" y="12715"/>
                </a:cubicBezTo>
                <a:cubicBezTo>
                  <a:pt x="13132" y="11414"/>
                  <a:pt x="14211" y="9384"/>
                  <a:pt x="14211" y="7106"/>
                </a:cubicBezTo>
                <a:cubicBezTo>
                  <a:pt x="14211" y="3189"/>
                  <a:pt x="11022" y="1"/>
                  <a:pt x="71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43"/>
          <p:cNvSpPr/>
          <p:nvPr/>
        </p:nvSpPr>
        <p:spPr>
          <a:xfrm>
            <a:off x="5436638" y="2368269"/>
            <a:ext cx="258575" cy="77775"/>
          </a:xfrm>
          <a:custGeom>
            <a:avLst/>
            <a:gdLst/>
            <a:ahLst/>
            <a:cxnLst/>
            <a:rect l="l" t="t" r="r" b="b"/>
            <a:pathLst>
              <a:path w="10343" h="3111" extrusionOk="0">
                <a:moveTo>
                  <a:pt x="494" y="0"/>
                </a:moveTo>
                <a:cubicBezTo>
                  <a:pt x="389" y="0"/>
                  <a:pt x="284" y="37"/>
                  <a:pt x="200" y="113"/>
                </a:cubicBezTo>
                <a:cubicBezTo>
                  <a:pt x="18" y="278"/>
                  <a:pt x="0" y="557"/>
                  <a:pt x="165" y="739"/>
                </a:cubicBezTo>
                <a:cubicBezTo>
                  <a:pt x="1515" y="2245"/>
                  <a:pt x="3442" y="3111"/>
                  <a:pt x="5462" y="3111"/>
                </a:cubicBezTo>
                <a:cubicBezTo>
                  <a:pt x="7243" y="3111"/>
                  <a:pt x="8877" y="2449"/>
                  <a:pt x="10130" y="1357"/>
                </a:cubicBezTo>
                <a:cubicBezTo>
                  <a:pt x="10325" y="1183"/>
                  <a:pt x="10343" y="886"/>
                  <a:pt x="10156" y="699"/>
                </a:cubicBezTo>
                <a:cubicBezTo>
                  <a:pt x="10071" y="614"/>
                  <a:pt x="9956" y="569"/>
                  <a:pt x="9841" y="569"/>
                </a:cubicBezTo>
                <a:cubicBezTo>
                  <a:pt x="9741" y="569"/>
                  <a:pt x="9642" y="603"/>
                  <a:pt x="9561" y="673"/>
                </a:cubicBezTo>
                <a:cubicBezTo>
                  <a:pt x="8469" y="1636"/>
                  <a:pt x="7030" y="2218"/>
                  <a:pt x="5462" y="2218"/>
                </a:cubicBezTo>
                <a:cubicBezTo>
                  <a:pt x="3695" y="2218"/>
                  <a:pt x="2008" y="1463"/>
                  <a:pt x="826" y="149"/>
                </a:cubicBezTo>
                <a:cubicBezTo>
                  <a:pt x="738" y="51"/>
                  <a:pt x="616" y="0"/>
                  <a:pt x="4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3"/>
          <p:cNvSpPr/>
          <p:nvPr/>
        </p:nvSpPr>
        <p:spPr>
          <a:xfrm>
            <a:off x="5217938" y="1913019"/>
            <a:ext cx="710525" cy="710550"/>
          </a:xfrm>
          <a:custGeom>
            <a:avLst/>
            <a:gdLst/>
            <a:ahLst/>
            <a:cxnLst/>
            <a:rect l="l" t="t" r="r" b="b"/>
            <a:pathLst>
              <a:path w="28421" h="28422" extrusionOk="0">
                <a:moveTo>
                  <a:pt x="14210" y="1"/>
                </a:moveTo>
                <a:cubicBezTo>
                  <a:pt x="11426" y="1"/>
                  <a:pt x="8731" y="809"/>
                  <a:pt x="6417" y="2328"/>
                </a:cubicBezTo>
                <a:cubicBezTo>
                  <a:pt x="6213" y="2465"/>
                  <a:pt x="6155" y="2741"/>
                  <a:pt x="6288" y="2945"/>
                </a:cubicBezTo>
                <a:cubicBezTo>
                  <a:pt x="6375" y="3074"/>
                  <a:pt x="6517" y="3144"/>
                  <a:pt x="6661" y="3144"/>
                </a:cubicBezTo>
                <a:cubicBezTo>
                  <a:pt x="6745" y="3144"/>
                  <a:pt x="6830" y="3120"/>
                  <a:pt x="6905" y="3069"/>
                </a:cubicBezTo>
                <a:cubicBezTo>
                  <a:pt x="9073" y="1644"/>
                  <a:pt x="11599" y="889"/>
                  <a:pt x="14210" y="889"/>
                </a:cubicBezTo>
                <a:cubicBezTo>
                  <a:pt x="21556" y="889"/>
                  <a:pt x="27533" y="6866"/>
                  <a:pt x="27533" y="14211"/>
                </a:cubicBezTo>
                <a:cubicBezTo>
                  <a:pt x="27533" y="21561"/>
                  <a:pt x="21556" y="27533"/>
                  <a:pt x="14210" y="27533"/>
                </a:cubicBezTo>
                <a:cubicBezTo>
                  <a:pt x="6861" y="27533"/>
                  <a:pt x="888" y="21561"/>
                  <a:pt x="888" y="14211"/>
                </a:cubicBezTo>
                <a:cubicBezTo>
                  <a:pt x="888" y="14060"/>
                  <a:pt x="888" y="13909"/>
                  <a:pt x="897" y="13758"/>
                </a:cubicBezTo>
                <a:cubicBezTo>
                  <a:pt x="600" y="13683"/>
                  <a:pt x="306" y="13598"/>
                  <a:pt x="18" y="13501"/>
                </a:cubicBezTo>
                <a:cubicBezTo>
                  <a:pt x="4" y="13740"/>
                  <a:pt x="0" y="13976"/>
                  <a:pt x="0" y="14211"/>
                </a:cubicBezTo>
                <a:cubicBezTo>
                  <a:pt x="0" y="22049"/>
                  <a:pt x="6373" y="28422"/>
                  <a:pt x="14210" y="28422"/>
                </a:cubicBezTo>
                <a:cubicBezTo>
                  <a:pt x="22044" y="28422"/>
                  <a:pt x="28421" y="22049"/>
                  <a:pt x="28421" y="14211"/>
                </a:cubicBezTo>
                <a:cubicBezTo>
                  <a:pt x="28421" y="6378"/>
                  <a:pt x="22044" y="1"/>
                  <a:pt x="142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43"/>
          <p:cNvSpPr/>
          <p:nvPr/>
        </p:nvSpPr>
        <p:spPr>
          <a:xfrm>
            <a:off x="5217938" y="2013019"/>
            <a:ext cx="125025" cy="255300"/>
          </a:xfrm>
          <a:custGeom>
            <a:avLst/>
            <a:gdLst/>
            <a:ahLst/>
            <a:cxnLst/>
            <a:rect l="l" t="t" r="r" b="b"/>
            <a:pathLst>
              <a:path w="5001" h="10212" extrusionOk="0">
                <a:moveTo>
                  <a:pt x="4512" y="1"/>
                </a:moveTo>
                <a:cubicBezTo>
                  <a:pt x="4398" y="1"/>
                  <a:pt x="4283" y="44"/>
                  <a:pt x="4197" y="131"/>
                </a:cubicBezTo>
                <a:cubicBezTo>
                  <a:pt x="1599" y="2711"/>
                  <a:pt x="120" y="6117"/>
                  <a:pt x="4" y="9758"/>
                </a:cubicBezTo>
                <a:cubicBezTo>
                  <a:pt x="0" y="10007"/>
                  <a:pt x="204" y="10211"/>
                  <a:pt x="453" y="10211"/>
                </a:cubicBezTo>
                <a:cubicBezTo>
                  <a:pt x="693" y="10211"/>
                  <a:pt x="884" y="10020"/>
                  <a:pt x="893" y="9780"/>
                </a:cubicBezTo>
                <a:cubicBezTo>
                  <a:pt x="1004" y="6365"/>
                  <a:pt x="2389" y="3177"/>
                  <a:pt x="4823" y="761"/>
                </a:cubicBezTo>
                <a:cubicBezTo>
                  <a:pt x="4996" y="588"/>
                  <a:pt x="5000" y="304"/>
                  <a:pt x="4827" y="131"/>
                </a:cubicBezTo>
                <a:cubicBezTo>
                  <a:pt x="4741" y="44"/>
                  <a:pt x="4626" y="1"/>
                  <a:pt x="45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43"/>
          <p:cNvSpPr/>
          <p:nvPr/>
        </p:nvSpPr>
        <p:spPr>
          <a:xfrm>
            <a:off x="5306738" y="2001944"/>
            <a:ext cx="523150" cy="532925"/>
          </a:xfrm>
          <a:custGeom>
            <a:avLst/>
            <a:gdLst/>
            <a:ahLst/>
            <a:cxnLst/>
            <a:rect l="l" t="t" r="r" b="b"/>
            <a:pathLst>
              <a:path w="20926" h="21317" extrusionOk="0">
                <a:moveTo>
                  <a:pt x="10658" y="1"/>
                </a:moveTo>
                <a:cubicBezTo>
                  <a:pt x="4779" y="1"/>
                  <a:pt x="1" y="4779"/>
                  <a:pt x="1" y="10659"/>
                </a:cubicBezTo>
                <a:cubicBezTo>
                  <a:pt x="1" y="16534"/>
                  <a:pt x="4779" y="21316"/>
                  <a:pt x="10658" y="21316"/>
                </a:cubicBezTo>
                <a:cubicBezTo>
                  <a:pt x="15379" y="21316"/>
                  <a:pt x="19473" y="18283"/>
                  <a:pt x="20850" y="13776"/>
                </a:cubicBezTo>
                <a:cubicBezTo>
                  <a:pt x="20926" y="13541"/>
                  <a:pt x="20792" y="13292"/>
                  <a:pt x="20557" y="13221"/>
                </a:cubicBezTo>
                <a:cubicBezTo>
                  <a:pt x="20512" y="13207"/>
                  <a:pt x="20467" y="13200"/>
                  <a:pt x="20423" y="13200"/>
                </a:cubicBezTo>
                <a:cubicBezTo>
                  <a:pt x="20233" y="13200"/>
                  <a:pt x="20059" y="13323"/>
                  <a:pt x="20002" y="13514"/>
                </a:cubicBezTo>
                <a:cubicBezTo>
                  <a:pt x="18741" y="17648"/>
                  <a:pt x="14984" y="20428"/>
                  <a:pt x="10658" y="20428"/>
                </a:cubicBezTo>
                <a:cubicBezTo>
                  <a:pt x="5272" y="20428"/>
                  <a:pt x="889" y="16045"/>
                  <a:pt x="889" y="10659"/>
                </a:cubicBezTo>
                <a:cubicBezTo>
                  <a:pt x="889" y="5272"/>
                  <a:pt x="5272" y="889"/>
                  <a:pt x="10658" y="889"/>
                </a:cubicBezTo>
                <a:cubicBezTo>
                  <a:pt x="12586" y="889"/>
                  <a:pt x="14389" y="1448"/>
                  <a:pt x="15903" y="2421"/>
                </a:cubicBezTo>
                <a:cubicBezTo>
                  <a:pt x="16072" y="2177"/>
                  <a:pt x="16236" y="1928"/>
                  <a:pt x="16423" y="1697"/>
                </a:cubicBezTo>
                <a:cubicBezTo>
                  <a:pt x="14762" y="622"/>
                  <a:pt x="12781" y="1"/>
                  <a:pt x="106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43"/>
          <p:cNvSpPr/>
          <p:nvPr/>
        </p:nvSpPr>
        <p:spPr>
          <a:xfrm>
            <a:off x="5300088" y="1990844"/>
            <a:ext cx="62200" cy="64650"/>
          </a:xfrm>
          <a:custGeom>
            <a:avLst/>
            <a:gdLst/>
            <a:ahLst/>
            <a:cxnLst/>
            <a:rect l="l" t="t" r="r" b="b"/>
            <a:pathLst>
              <a:path w="2488" h="2586" extrusionOk="0">
                <a:moveTo>
                  <a:pt x="1163" y="1"/>
                </a:moveTo>
                <a:cubicBezTo>
                  <a:pt x="1160" y="1"/>
                  <a:pt x="1158" y="1"/>
                  <a:pt x="1155" y="1"/>
                </a:cubicBezTo>
                <a:cubicBezTo>
                  <a:pt x="946" y="1"/>
                  <a:pt x="751" y="45"/>
                  <a:pt x="578" y="129"/>
                </a:cubicBezTo>
                <a:cubicBezTo>
                  <a:pt x="129" y="347"/>
                  <a:pt x="0" y="804"/>
                  <a:pt x="0" y="1333"/>
                </a:cubicBezTo>
                <a:cubicBezTo>
                  <a:pt x="0" y="2066"/>
                  <a:pt x="418" y="2585"/>
                  <a:pt x="1155" y="2585"/>
                </a:cubicBezTo>
                <a:cubicBezTo>
                  <a:pt x="1683" y="2585"/>
                  <a:pt x="2141" y="2354"/>
                  <a:pt x="2354" y="1906"/>
                </a:cubicBezTo>
                <a:cubicBezTo>
                  <a:pt x="2438" y="1733"/>
                  <a:pt x="2487" y="1537"/>
                  <a:pt x="2487" y="1328"/>
                </a:cubicBezTo>
                <a:cubicBezTo>
                  <a:pt x="2487" y="598"/>
                  <a:pt x="1892" y="1"/>
                  <a:pt x="11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43"/>
          <p:cNvSpPr/>
          <p:nvPr/>
        </p:nvSpPr>
        <p:spPr>
          <a:xfrm>
            <a:off x="5295638" y="1994069"/>
            <a:ext cx="63300" cy="63425"/>
          </a:xfrm>
          <a:custGeom>
            <a:avLst/>
            <a:gdLst/>
            <a:ahLst/>
            <a:cxnLst/>
            <a:rect l="l" t="t" r="r" b="b"/>
            <a:pathLst>
              <a:path w="2532" h="2537" extrusionOk="0">
                <a:moveTo>
                  <a:pt x="756" y="0"/>
                </a:moveTo>
                <a:cubicBezTo>
                  <a:pt x="307" y="218"/>
                  <a:pt x="1" y="671"/>
                  <a:pt x="1" y="1204"/>
                </a:cubicBezTo>
                <a:cubicBezTo>
                  <a:pt x="1" y="1937"/>
                  <a:pt x="596" y="2536"/>
                  <a:pt x="1333" y="2536"/>
                </a:cubicBezTo>
                <a:cubicBezTo>
                  <a:pt x="1861" y="2536"/>
                  <a:pt x="2319" y="2225"/>
                  <a:pt x="2532" y="1777"/>
                </a:cubicBezTo>
                <a:lnTo>
                  <a:pt x="2532" y="1777"/>
                </a:lnTo>
                <a:cubicBezTo>
                  <a:pt x="2359" y="1861"/>
                  <a:pt x="2163" y="1910"/>
                  <a:pt x="1955" y="1910"/>
                </a:cubicBezTo>
                <a:cubicBezTo>
                  <a:pt x="1222" y="1910"/>
                  <a:pt x="622" y="1315"/>
                  <a:pt x="622" y="578"/>
                </a:cubicBezTo>
                <a:cubicBezTo>
                  <a:pt x="622" y="373"/>
                  <a:pt x="671" y="174"/>
                  <a:pt x="756" y="0"/>
                </a:cubicBezTo>
                <a:close/>
              </a:path>
            </a:pathLst>
          </a:custGeom>
          <a:solidFill>
            <a:srgbClr val="18234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43"/>
          <p:cNvSpPr/>
          <p:nvPr/>
        </p:nvSpPr>
        <p:spPr>
          <a:xfrm>
            <a:off x="5431313" y="2357094"/>
            <a:ext cx="41975" cy="43100"/>
          </a:xfrm>
          <a:custGeom>
            <a:avLst/>
            <a:gdLst/>
            <a:ahLst/>
            <a:cxnLst/>
            <a:rect l="l" t="t" r="r" b="b"/>
            <a:pathLst>
              <a:path w="1679" h="1724" extrusionOk="0">
                <a:moveTo>
                  <a:pt x="791" y="1"/>
                </a:moveTo>
                <a:cubicBezTo>
                  <a:pt x="653" y="1"/>
                  <a:pt x="520" y="32"/>
                  <a:pt x="404" y="90"/>
                </a:cubicBezTo>
                <a:cubicBezTo>
                  <a:pt x="107" y="232"/>
                  <a:pt x="0" y="538"/>
                  <a:pt x="0" y="889"/>
                </a:cubicBezTo>
                <a:cubicBezTo>
                  <a:pt x="0" y="1382"/>
                  <a:pt x="298" y="1724"/>
                  <a:pt x="791" y="1724"/>
                </a:cubicBezTo>
                <a:cubicBezTo>
                  <a:pt x="1141" y="1724"/>
                  <a:pt x="1448" y="1573"/>
                  <a:pt x="1590" y="1275"/>
                </a:cubicBezTo>
                <a:cubicBezTo>
                  <a:pt x="1648" y="1160"/>
                  <a:pt x="1679" y="1031"/>
                  <a:pt x="1679" y="889"/>
                </a:cubicBezTo>
                <a:cubicBezTo>
                  <a:pt x="1679" y="400"/>
                  <a:pt x="1279" y="1"/>
                  <a:pt x="7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43"/>
          <p:cNvSpPr/>
          <p:nvPr/>
        </p:nvSpPr>
        <p:spPr>
          <a:xfrm>
            <a:off x="5428863" y="2359319"/>
            <a:ext cx="42200" cy="42200"/>
          </a:xfrm>
          <a:custGeom>
            <a:avLst/>
            <a:gdLst/>
            <a:ahLst/>
            <a:cxnLst/>
            <a:rect l="l" t="t" r="r" b="b"/>
            <a:pathLst>
              <a:path w="1688" h="1688" extrusionOk="0">
                <a:moveTo>
                  <a:pt x="502" y="1"/>
                </a:moveTo>
                <a:lnTo>
                  <a:pt x="502" y="1"/>
                </a:lnTo>
                <a:cubicBezTo>
                  <a:pt x="205" y="143"/>
                  <a:pt x="0" y="449"/>
                  <a:pt x="0" y="800"/>
                </a:cubicBezTo>
                <a:cubicBezTo>
                  <a:pt x="0" y="1293"/>
                  <a:pt x="396" y="1688"/>
                  <a:pt x="889" y="1688"/>
                </a:cubicBezTo>
                <a:cubicBezTo>
                  <a:pt x="1239" y="1688"/>
                  <a:pt x="1546" y="1484"/>
                  <a:pt x="1688" y="1186"/>
                </a:cubicBezTo>
                <a:lnTo>
                  <a:pt x="1688" y="1186"/>
                </a:lnTo>
                <a:cubicBezTo>
                  <a:pt x="1573" y="1244"/>
                  <a:pt x="1439" y="1275"/>
                  <a:pt x="1302" y="1275"/>
                </a:cubicBezTo>
                <a:cubicBezTo>
                  <a:pt x="813" y="1275"/>
                  <a:pt x="413" y="875"/>
                  <a:pt x="413" y="387"/>
                </a:cubicBezTo>
                <a:cubicBezTo>
                  <a:pt x="413" y="249"/>
                  <a:pt x="449" y="116"/>
                  <a:pt x="502" y="1"/>
                </a:cubicBezTo>
                <a:close/>
              </a:path>
            </a:pathLst>
          </a:custGeom>
          <a:solidFill>
            <a:srgbClr val="182347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43"/>
          <p:cNvSpPr/>
          <p:nvPr/>
        </p:nvSpPr>
        <p:spPr>
          <a:xfrm>
            <a:off x="5696538" y="2041044"/>
            <a:ext cx="143125" cy="238375"/>
          </a:xfrm>
          <a:custGeom>
            <a:avLst/>
            <a:gdLst/>
            <a:ahLst/>
            <a:cxnLst/>
            <a:rect l="l" t="t" r="r" b="b"/>
            <a:pathLst>
              <a:path w="5725" h="9535" extrusionOk="0">
                <a:moveTo>
                  <a:pt x="488" y="0"/>
                </a:moveTo>
                <a:cubicBezTo>
                  <a:pt x="317" y="0"/>
                  <a:pt x="153" y="97"/>
                  <a:pt x="85" y="271"/>
                </a:cubicBezTo>
                <a:cubicBezTo>
                  <a:pt x="80" y="271"/>
                  <a:pt x="80" y="275"/>
                  <a:pt x="80" y="280"/>
                </a:cubicBezTo>
                <a:cubicBezTo>
                  <a:pt x="0" y="480"/>
                  <a:pt x="71" y="706"/>
                  <a:pt x="258" y="821"/>
                </a:cubicBezTo>
                <a:cubicBezTo>
                  <a:pt x="3002" y="2553"/>
                  <a:pt x="4836" y="5613"/>
                  <a:pt x="4836" y="9090"/>
                </a:cubicBezTo>
                <a:cubicBezTo>
                  <a:pt x="4836" y="9339"/>
                  <a:pt x="5036" y="9534"/>
                  <a:pt x="5280" y="9534"/>
                </a:cubicBezTo>
                <a:cubicBezTo>
                  <a:pt x="5524" y="9534"/>
                  <a:pt x="5724" y="9339"/>
                  <a:pt x="5724" y="9090"/>
                </a:cubicBezTo>
                <a:cubicBezTo>
                  <a:pt x="5724" y="5298"/>
                  <a:pt x="3726" y="1958"/>
                  <a:pt x="733" y="71"/>
                </a:cubicBezTo>
                <a:cubicBezTo>
                  <a:pt x="656" y="23"/>
                  <a:pt x="571" y="0"/>
                  <a:pt x="4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43"/>
          <p:cNvSpPr/>
          <p:nvPr/>
        </p:nvSpPr>
        <p:spPr>
          <a:xfrm>
            <a:off x="5786463" y="2223869"/>
            <a:ext cx="86500" cy="83750"/>
          </a:xfrm>
          <a:custGeom>
            <a:avLst/>
            <a:gdLst/>
            <a:ahLst/>
            <a:cxnLst/>
            <a:rect l="l" t="t" r="r" b="b"/>
            <a:pathLst>
              <a:path w="3460" h="3350" extrusionOk="0">
                <a:moveTo>
                  <a:pt x="1683" y="1"/>
                </a:moveTo>
                <a:cubicBezTo>
                  <a:pt x="1408" y="1"/>
                  <a:pt x="1146" y="67"/>
                  <a:pt x="911" y="178"/>
                </a:cubicBezTo>
                <a:cubicBezTo>
                  <a:pt x="315" y="467"/>
                  <a:pt x="0" y="982"/>
                  <a:pt x="0" y="1684"/>
                </a:cubicBezTo>
                <a:cubicBezTo>
                  <a:pt x="0" y="2665"/>
                  <a:pt x="702" y="3349"/>
                  <a:pt x="1683" y="3349"/>
                </a:cubicBezTo>
                <a:cubicBezTo>
                  <a:pt x="2389" y="3349"/>
                  <a:pt x="2998" y="3145"/>
                  <a:pt x="3282" y="2550"/>
                </a:cubicBezTo>
                <a:cubicBezTo>
                  <a:pt x="3397" y="2314"/>
                  <a:pt x="3460" y="2057"/>
                  <a:pt x="3460" y="1777"/>
                </a:cubicBezTo>
                <a:cubicBezTo>
                  <a:pt x="3460" y="800"/>
                  <a:pt x="2665" y="1"/>
                  <a:pt x="168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43"/>
          <p:cNvSpPr/>
          <p:nvPr/>
        </p:nvSpPr>
        <p:spPr>
          <a:xfrm>
            <a:off x="5784113" y="2228319"/>
            <a:ext cx="84400" cy="84400"/>
          </a:xfrm>
          <a:custGeom>
            <a:avLst/>
            <a:gdLst/>
            <a:ahLst/>
            <a:cxnLst/>
            <a:rect l="l" t="t" r="r" b="b"/>
            <a:pathLst>
              <a:path w="3376" h="3376" extrusionOk="0">
                <a:moveTo>
                  <a:pt x="1005" y="0"/>
                </a:moveTo>
                <a:lnTo>
                  <a:pt x="1005" y="0"/>
                </a:lnTo>
                <a:cubicBezTo>
                  <a:pt x="409" y="285"/>
                  <a:pt x="1" y="897"/>
                  <a:pt x="1" y="1599"/>
                </a:cubicBezTo>
                <a:cubicBezTo>
                  <a:pt x="1" y="2581"/>
                  <a:pt x="796" y="3375"/>
                  <a:pt x="1777" y="3375"/>
                </a:cubicBezTo>
                <a:cubicBezTo>
                  <a:pt x="2483" y="3375"/>
                  <a:pt x="3092" y="2967"/>
                  <a:pt x="3376" y="2372"/>
                </a:cubicBezTo>
                <a:lnTo>
                  <a:pt x="3376" y="2372"/>
                </a:lnTo>
                <a:cubicBezTo>
                  <a:pt x="3145" y="2483"/>
                  <a:pt x="2883" y="2545"/>
                  <a:pt x="2608" y="2545"/>
                </a:cubicBezTo>
                <a:cubicBezTo>
                  <a:pt x="1626" y="2545"/>
                  <a:pt x="831" y="1750"/>
                  <a:pt x="831" y="769"/>
                </a:cubicBezTo>
                <a:cubicBezTo>
                  <a:pt x="831" y="493"/>
                  <a:pt x="894" y="231"/>
                  <a:pt x="1005" y="0"/>
                </a:cubicBezTo>
                <a:close/>
              </a:path>
            </a:pathLst>
          </a:custGeom>
          <a:solidFill>
            <a:srgbClr val="18234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43"/>
          <p:cNvSpPr/>
          <p:nvPr/>
        </p:nvSpPr>
        <p:spPr>
          <a:xfrm>
            <a:off x="3359400" y="1969394"/>
            <a:ext cx="516925" cy="359525"/>
          </a:xfrm>
          <a:custGeom>
            <a:avLst/>
            <a:gdLst/>
            <a:ahLst/>
            <a:cxnLst/>
            <a:rect l="l" t="t" r="r" b="b"/>
            <a:pathLst>
              <a:path w="20677" h="14381" extrusionOk="0">
                <a:moveTo>
                  <a:pt x="10742" y="0"/>
                </a:moveTo>
                <a:cubicBezTo>
                  <a:pt x="8670" y="0"/>
                  <a:pt x="6625" y="545"/>
                  <a:pt x="4783" y="1609"/>
                </a:cubicBezTo>
                <a:cubicBezTo>
                  <a:pt x="1226" y="3665"/>
                  <a:pt x="0" y="8226"/>
                  <a:pt x="2056" y="11783"/>
                </a:cubicBezTo>
                <a:cubicBezTo>
                  <a:pt x="3016" y="13448"/>
                  <a:pt x="4765" y="14381"/>
                  <a:pt x="6559" y="14381"/>
                </a:cubicBezTo>
                <a:cubicBezTo>
                  <a:pt x="7439" y="14381"/>
                  <a:pt x="8331" y="14154"/>
                  <a:pt x="9148" y="13684"/>
                </a:cubicBezTo>
                <a:cubicBezTo>
                  <a:pt x="9242" y="13630"/>
                  <a:pt x="9286" y="13511"/>
                  <a:pt x="9246" y="13408"/>
                </a:cubicBezTo>
                <a:cubicBezTo>
                  <a:pt x="9209" y="13322"/>
                  <a:pt x="9127" y="13265"/>
                  <a:pt x="9036" y="13265"/>
                </a:cubicBezTo>
                <a:cubicBezTo>
                  <a:pt x="9019" y="13265"/>
                  <a:pt x="9001" y="13267"/>
                  <a:pt x="8984" y="13271"/>
                </a:cubicBezTo>
                <a:cubicBezTo>
                  <a:pt x="8657" y="13346"/>
                  <a:pt x="8328" y="13385"/>
                  <a:pt x="8007" y="13385"/>
                </a:cubicBezTo>
                <a:cubicBezTo>
                  <a:pt x="7088" y="13385"/>
                  <a:pt x="6232" y="13059"/>
                  <a:pt x="5676" y="12289"/>
                </a:cubicBezTo>
                <a:cubicBezTo>
                  <a:pt x="4623" y="10828"/>
                  <a:pt x="4406" y="8106"/>
                  <a:pt x="5312" y="6601"/>
                </a:cubicBezTo>
                <a:cubicBezTo>
                  <a:pt x="7177" y="3510"/>
                  <a:pt x="10219" y="3181"/>
                  <a:pt x="11347" y="3164"/>
                </a:cubicBezTo>
                <a:cubicBezTo>
                  <a:pt x="11418" y="3164"/>
                  <a:pt x="11609" y="3053"/>
                  <a:pt x="11680" y="3053"/>
                </a:cubicBezTo>
                <a:cubicBezTo>
                  <a:pt x="17319" y="3053"/>
                  <a:pt x="20641" y="5917"/>
                  <a:pt x="20677" y="5944"/>
                </a:cubicBezTo>
                <a:lnTo>
                  <a:pt x="20441" y="4935"/>
                </a:lnTo>
                <a:cubicBezTo>
                  <a:pt x="18838" y="2720"/>
                  <a:pt x="16538" y="1134"/>
                  <a:pt x="13860" y="415"/>
                </a:cubicBezTo>
                <a:cubicBezTo>
                  <a:pt x="12829" y="137"/>
                  <a:pt x="11782" y="0"/>
                  <a:pt x="1074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43"/>
          <p:cNvSpPr/>
          <p:nvPr/>
        </p:nvSpPr>
        <p:spPr>
          <a:xfrm>
            <a:off x="3512600" y="2138844"/>
            <a:ext cx="316100" cy="483175"/>
          </a:xfrm>
          <a:custGeom>
            <a:avLst/>
            <a:gdLst/>
            <a:ahLst/>
            <a:cxnLst/>
            <a:rect l="l" t="t" r="r" b="b"/>
            <a:pathLst>
              <a:path w="12644" h="19327" extrusionOk="0">
                <a:moveTo>
                  <a:pt x="5192" y="0"/>
                </a:moveTo>
                <a:cubicBezTo>
                  <a:pt x="2345" y="0"/>
                  <a:pt x="18" y="2310"/>
                  <a:pt x="1" y="5161"/>
                </a:cubicBezTo>
                <a:cubicBezTo>
                  <a:pt x="1" y="5272"/>
                  <a:pt x="81" y="5369"/>
                  <a:pt x="192" y="5387"/>
                </a:cubicBezTo>
                <a:cubicBezTo>
                  <a:pt x="204" y="5389"/>
                  <a:pt x="216" y="5390"/>
                  <a:pt x="229" y="5390"/>
                </a:cubicBezTo>
                <a:cubicBezTo>
                  <a:pt x="328" y="5390"/>
                  <a:pt x="413" y="5327"/>
                  <a:pt x="445" y="5232"/>
                </a:cubicBezTo>
                <a:cubicBezTo>
                  <a:pt x="835" y="3997"/>
                  <a:pt x="1657" y="2856"/>
                  <a:pt x="2936" y="2736"/>
                </a:cubicBezTo>
                <a:cubicBezTo>
                  <a:pt x="3069" y="2723"/>
                  <a:pt x="3204" y="2716"/>
                  <a:pt x="3341" y="2716"/>
                </a:cubicBezTo>
                <a:cubicBezTo>
                  <a:pt x="5052" y="2716"/>
                  <a:pt x="7013" y="3720"/>
                  <a:pt x="7790" y="5147"/>
                </a:cubicBezTo>
                <a:cubicBezTo>
                  <a:pt x="9517" y="8322"/>
                  <a:pt x="8656" y="11440"/>
                  <a:pt x="8096" y="12421"/>
                </a:cubicBezTo>
                <a:cubicBezTo>
                  <a:pt x="5250" y="17435"/>
                  <a:pt x="1080" y="19002"/>
                  <a:pt x="1040" y="19016"/>
                </a:cubicBezTo>
                <a:lnTo>
                  <a:pt x="1875" y="19327"/>
                </a:lnTo>
                <a:cubicBezTo>
                  <a:pt x="7879" y="18723"/>
                  <a:pt x="12595" y="13656"/>
                  <a:pt x="12630" y="7492"/>
                </a:cubicBezTo>
                <a:cubicBezTo>
                  <a:pt x="12643" y="5502"/>
                  <a:pt x="11880" y="3624"/>
                  <a:pt x="10481" y="2212"/>
                </a:cubicBezTo>
                <a:cubicBezTo>
                  <a:pt x="9078" y="795"/>
                  <a:pt x="7212" y="9"/>
                  <a:pt x="522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43"/>
          <p:cNvSpPr/>
          <p:nvPr/>
        </p:nvSpPr>
        <p:spPr>
          <a:xfrm>
            <a:off x="3223400" y="2073894"/>
            <a:ext cx="448325" cy="421775"/>
          </a:xfrm>
          <a:custGeom>
            <a:avLst/>
            <a:gdLst/>
            <a:ahLst/>
            <a:cxnLst/>
            <a:rect l="l" t="t" r="r" b="b"/>
            <a:pathLst>
              <a:path w="17933" h="16871" extrusionOk="0">
                <a:moveTo>
                  <a:pt x="1968" y="1"/>
                </a:moveTo>
                <a:lnTo>
                  <a:pt x="1297" y="729"/>
                </a:lnTo>
                <a:cubicBezTo>
                  <a:pt x="205" y="3229"/>
                  <a:pt x="0" y="6004"/>
                  <a:pt x="738" y="8669"/>
                </a:cubicBezTo>
                <a:cubicBezTo>
                  <a:pt x="1586" y="11751"/>
                  <a:pt x="3584" y="14318"/>
                  <a:pt x="6360" y="15894"/>
                </a:cubicBezTo>
                <a:cubicBezTo>
                  <a:pt x="7496" y="16542"/>
                  <a:pt x="8758" y="16871"/>
                  <a:pt x="10028" y="16871"/>
                </a:cubicBezTo>
                <a:cubicBezTo>
                  <a:pt x="10694" y="16871"/>
                  <a:pt x="11360" y="16782"/>
                  <a:pt x="12017" y="16600"/>
                </a:cubicBezTo>
                <a:cubicBezTo>
                  <a:pt x="13936" y="16072"/>
                  <a:pt x="15534" y="14828"/>
                  <a:pt x="16516" y="13101"/>
                </a:cubicBezTo>
                <a:cubicBezTo>
                  <a:pt x="17932" y="10610"/>
                  <a:pt x="17057" y="7434"/>
                  <a:pt x="14571" y="6018"/>
                </a:cubicBezTo>
                <a:cubicBezTo>
                  <a:pt x="14535" y="5999"/>
                  <a:pt x="14497" y="5989"/>
                  <a:pt x="14458" y="5989"/>
                </a:cubicBezTo>
                <a:cubicBezTo>
                  <a:pt x="14391" y="5989"/>
                  <a:pt x="14325" y="6019"/>
                  <a:pt x="14282" y="6076"/>
                </a:cubicBezTo>
                <a:cubicBezTo>
                  <a:pt x="14211" y="6164"/>
                  <a:pt x="14215" y="6289"/>
                  <a:pt x="14295" y="6369"/>
                </a:cubicBezTo>
                <a:cubicBezTo>
                  <a:pt x="15179" y="7314"/>
                  <a:pt x="15534" y="8460"/>
                  <a:pt x="15015" y="9633"/>
                </a:cubicBezTo>
                <a:cubicBezTo>
                  <a:pt x="14295" y="11267"/>
                  <a:pt x="12221" y="12825"/>
                  <a:pt x="10476" y="12825"/>
                </a:cubicBezTo>
                <a:cubicBezTo>
                  <a:pt x="6866" y="12781"/>
                  <a:pt x="4761" y="10516"/>
                  <a:pt x="4179" y="9553"/>
                </a:cubicBezTo>
                <a:cubicBezTo>
                  <a:pt x="1195" y="4615"/>
                  <a:pt x="1959" y="45"/>
                  <a:pt x="19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43"/>
          <p:cNvSpPr/>
          <p:nvPr/>
        </p:nvSpPr>
        <p:spPr>
          <a:xfrm>
            <a:off x="3467975" y="2042344"/>
            <a:ext cx="434875" cy="429025"/>
          </a:xfrm>
          <a:custGeom>
            <a:avLst/>
            <a:gdLst/>
            <a:ahLst/>
            <a:cxnLst/>
            <a:rect l="l" t="t" r="r" b="b"/>
            <a:pathLst>
              <a:path w="17395" h="17161" extrusionOk="0">
                <a:moveTo>
                  <a:pt x="7410" y="0"/>
                </a:moveTo>
                <a:cubicBezTo>
                  <a:pt x="4849" y="0"/>
                  <a:pt x="2352" y="1320"/>
                  <a:pt x="969" y="3687"/>
                </a:cubicBezTo>
                <a:cubicBezTo>
                  <a:pt x="0" y="5344"/>
                  <a:pt x="54" y="7324"/>
                  <a:pt x="942" y="8883"/>
                </a:cubicBezTo>
                <a:cubicBezTo>
                  <a:pt x="1377" y="9651"/>
                  <a:pt x="2017" y="10313"/>
                  <a:pt x="2829" y="10788"/>
                </a:cubicBezTo>
                <a:cubicBezTo>
                  <a:pt x="2864" y="10809"/>
                  <a:pt x="2903" y="10820"/>
                  <a:pt x="2942" y="10820"/>
                </a:cubicBezTo>
                <a:cubicBezTo>
                  <a:pt x="3008" y="10820"/>
                  <a:pt x="3073" y="10790"/>
                  <a:pt x="3118" y="10735"/>
                </a:cubicBezTo>
                <a:cubicBezTo>
                  <a:pt x="3189" y="10650"/>
                  <a:pt x="3184" y="10526"/>
                  <a:pt x="3109" y="10442"/>
                </a:cubicBezTo>
                <a:cubicBezTo>
                  <a:pt x="2234" y="9487"/>
                  <a:pt x="1857" y="8319"/>
                  <a:pt x="2385" y="7151"/>
                </a:cubicBezTo>
                <a:cubicBezTo>
                  <a:pt x="3121" y="5540"/>
                  <a:pt x="5219" y="4042"/>
                  <a:pt x="6959" y="4042"/>
                </a:cubicBezTo>
                <a:cubicBezTo>
                  <a:pt x="6984" y="4042"/>
                  <a:pt x="7010" y="4042"/>
                  <a:pt x="7035" y="4042"/>
                </a:cubicBezTo>
                <a:cubicBezTo>
                  <a:pt x="10649" y="4131"/>
                  <a:pt x="12537" y="6520"/>
                  <a:pt x="13105" y="7497"/>
                </a:cubicBezTo>
                <a:cubicBezTo>
                  <a:pt x="13141" y="7555"/>
                  <a:pt x="13176" y="7617"/>
                  <a:pt x="13212" y="7675"/>
                </a:cubicBezTo>
                <a:cubicBezTo>
                  <a:pt x="16001" y="12578"/>
                  <a:pt x="15170" y="17116"/>
                  <a:pt x="15166" y="17160"/>
                </a:cubicBezTo>
                <a:lnTo>
                  <a:pt x="16018" y="16277"/>
                </a:lnTo>
                <a:cubicBezTo>
                  <a:pt x="17151" y="13785"/>
                  <a:pt x="17395" y="11001"/>
                  <a:pt x="16693" y="8314"/>
                </a:cubicBezTo>
                <a:cubicBezTo>
                  <a:pt x="15885" y="5224"/>
                  <a:pt x="13918" y="2635"/>
                  <a:pt x="11160" y="1018"/>
                </a:cubicBezTo>
                <a:cubicBezTo>
                  <a:pt x="9981" y="328"/>
                  <a:pt x="8688" y="0"/>
                  <a:pt x="741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43"/>
          <p:cNvSpPr/>
          <p:nvPr/>
        </p:nvSpPr>
        <p:spPr>
          <a:xfrm>
            <a:off x="3499400" y="2127594"/>
            <a:ext cx="371050" cy="352250"/>
          </a:xfrm>
          <a:custGeom>
            <a:avLst/>
            <a:gdLst/>
            <a:ahLst/>
            <a:cxnLst/>
            <a:rect l="l" t="t" r="r" b="b"/>
            <a:pathLst>
              <a:path w="14842" h="14090" extrusionOk="0">
                <a:moveTo>
                  <a:pt x="5686" y="0"/>
                </a:moveTo>
                <a:cubicBezTo>
                  <a:pt x="3596" y="0"/>
                  <a:pt x="1383" y="1427"/>
                  <a:pt x="498" y="3368"/>
                </a:cubicBezTo>
                <a:cubicBezTo>
                  <a:pt x="22" y="4407"/>
                  <a:pt x="0" y="5477"/>
                  <a:pt x="404" y="6441"/>
                </a:cubicBezTo>
                <a:cubicBezTo>
                  <a:pt x="742" y="6801"/>
                  <a:pt x="1124" y="7120"/>
                  <a:pt x="1568" y="7378"/>
                </a:cubicBezTo>
                <a:cubicBezTo>
                  <a:pt x="1604" y="7399"/>
                  <a:pt x="1644" y="7410"/>
                  <a:pt x="1684" y="7410"/>
                </a:cubicBezTo>
                <a:cubicBezTo>
                  <a:pt x="1751" y="7410"/>
                  <a:pt x="1816" y="7380"/>
                  <a:pt x="1861" y="7325"/>
                </a:cubicBezTo>
                <a:cubicBezTo>
                  <a:pt x="1927" y="7240"/>
                  <a:pt x="1927" y="7116"/>
                  <a:pt x="1848" y="7032"/>
                </a:cubicBezTo>
                <a:cubicBezTo>
                  <a:pt x="973" y="6077"/>
                  <a:pt x="786" y="4909"/>
                  <a:pt x="1319" y="3741"/>
                </a:cubicBezTo>
                <a:cubicBezTo>
                  <a:pt x="2052" y="2135"/>
                  <a:pt x="3956" y="902"/>
                  <a:pt x="5686" y="902"/>
                </a:cubicBezTo>
                <a:cubicBezTo>
                  <a:pt x="5717" y="902"/>
                  <a:pt x="5747" y="903"/>
                  <a:pt x="5778" y="903"/>
                </a:cubicBezTo>
                <a:cubicBezTo>
                  <a:pt x="9392" y="997"/>
                  <a:pt x="11107" y="3270"/>
                  <a:pt x="11679" y="4243"/>
                </a:cubicBezTo>
                <a:cubicBezTo>
                  <a:pt x="11715" y="4305"/>
                  <a:pt x="11750" y="4367"/>
                  <a:pt x="11786" y="4425"/>
                </a:cubicBezTo>
                <a:cubicBezTo>
                  <a:pt x="14579" y="9327"/>
                  <a:pt x="13780" y="13777"/>
                  <a:pt x="13771" y="13821"/>
                </a:cubicBezTo>
                <a:cubicBezTo>
                  <a:pt x="13749" y="13928"/>
                  <a:pt x="13811" y="14039"/>
                  <a:pt x="13913" y="14075"/>
                </a:cubicBezTo>
                <a:cubicBezTo>
                  <a:pt x="13940" y="14085"/>
                  <a:pt x="13967" y="14090"/>
                  <a:pt x="13994" y="14090"/>
                </a:cubicBezTo>
                <a:cubicBezTo>
                  <a:pt x="14071" y="14090"/>
                  <a:pt x="14145" y="14049"/>
                  <a:pt x="14184" y="13977"/>
                </a:cubicBezTo>
                <a:cubicBezTo>
                  <a:pt x="14397" y="13613"/>
                  <a:pt x="14593" y="13244"/>
                  <a:pt x="14761" y="12867"/>
                </a:cubicBezTo>
                <a:cubicBezTo>
                  <a:pt x="14841" y="11144"/>
                  <a:pt x="14668" y="7662"/>
                  <a:pt x="12572" y="3981"/>
                </a:cubicBezTo>
                <a:lnTo>
                  <a:pt x="12461" y="3785"/>
                </a:lnTo>
                <a:cubicBezTo>
                  <a:pt x="11813" y="2684"/>
                  <a:pt x="9868" y="104"/>
                  <a:pt x="5800" y="2"/>
                </a:cubicBezTo>
                <a:cubicBezTo>
                  <a:pt x="5762" y="1"/>
                  <a:pt x="5724" y="0"/>
                  <a:pt x="5686" y="0"/>
                </a:cubicBezTo>
                <a:close/>
              </a:path>
            </a:pathLst>
          </a:custGeom>
          <a:solidFill>
            <a:srgbClr val="3D4F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43"/>
          <p:cNvSpPr/>
          <p:nvPr/>
        </p:nvSpPr>
        <p:spPr>
          <a:xfrm>
            <a:off x="3249375" y="2208294"/>
            <a:ext cx="497050" cy="358075"/>
          </a:xfrm>
          <a:custGeom>
            <a:avLst/>
            <a:gdLst/>
            <a:ahLst/>
            <a:cxnLst/>
            <a:rect l="l" t="t" r="r" b="b"/>
            <a:pathLst>
              <a:path w="19882" h="14323" extrusionOk="0">
                <a:moveTo>
                  <a:pt x="14130" y="1"/>
                </a:moveTo>
                <a:cubicBezTo>
                  <a:pt x="13269" y="1"/>
                  <a:pt x="12397" y="214"/>
                  <a:pt x="11595" y="664"/>
                </a:cubicBezTo>
                <a:cubicBezTo>
                  <a:pt x="11498" y="722"/>
                  <a:pt x="11458" y="837"/>
                  <a:pt x="11493" y="944"/>
                </a:cubicBezTo>
                <a:cubicBezTo>
                  <a:pt x="11530" y="1033"/>
                  <a:pt x="11611" y="1088"/>
                  <a:pt x="11701" y="1088"/>
                </a:cubicBezTo>
                <a:cubicBezTo>
                  <a:pt x="11719" y="1088"/>
                  <a:pt x="11737" y="1086"/>
                  <a:pt x="11755" y="1081"/>
                </a:cubicBezTo>
                <a:cubicBezTo>
                  <a:pt x="12048" y="1019"/>
                  <a:pt x="12337" y="986"/>
                  <a:pt x="12618" y="986"/>
                </a:cubicBezTo>
                <a:cubicBezTo>
                  <a:pt x="13552" y="986"/>
                  <a:pt x="14395" y="1346"/>
                  <a:pt x="14962" y="2152"/>
                </a:cubicBezTo>
                <a:cubicBezTo>
                  <a:pt x="16005" y="3626"/>
                  <a:pt x="16405" y="6233"/>
                  <a:pt x="15481" y="7725"/>
                </a:cubicBezTo>
                <a:cubicBezTo>
                  <a:pt x="13576" y="10793"/>
                  <a:pt x="10374" y="11393"/>
                  <a:pt x="9246" y="11393"/>
                </a:cubicBezTo>
                <a:cubicBezTo>
                  <a:pt x="9242" y="11393"/>
                  <a:pt x="9238" y="11393"/>
                  <a:pt x="9233" y="11393"/>
                </a:cubicBezTo>
                <a:cubicBezTo>
                  <a:pt x="3472" y="11393"/>
                  <a:pt x="36" y="8453"/>
                  <a:pt x="1" y="8422"/>
                </a:cubicBezTo>
                <a:lnTo>
                  <a:pt x="1" y="8422"/>
                </a:lnTo>
                <a:lnTo>
                  <a:pt x="214" y="9301"/>
                </a:lnTo>
                <a:cubicBezTo>
                  <a:pt x="2507" y="12527"/>
                  <a:pt x="6196" y="14323"/>
                  <a:pt x="9982" y="14323"/>
                </a:cubicBezTo>
                <a:cubicBezTo>
                  <a:pt x="11965" y="14323"/>
                  <a:pt x="13974" y="13830"/>
                  <a:pt x="15823" y="12792"/>
                </a:cubicBezTo>
                <a:cubicBezTo>
                  <a:pt x="17555" y="11815"/>
                  <a:pt x="18807" y="10225"/>
                  <a:pt x="19345" y="8307"/>
                </a:cubicBezTo>
                <a:cubicBezTo>
                  <a:pt x="19882" y="6393"/>
                  <a:pt x="19642" y="4381"/>
                  <a:pt x="18665" y="2649"/>
                </a:cubicBezTo>
                <a:cubicBezTo>
                  <a:pt x="18661" y="2640"/>
                  <a:pt x="18656" y="2631"/>
                  <a:pt x="18652" y="2622"/>
                </a:cubicBezTo>
                <a:cubicBezTo>
                  <a:pt x="17695" y="944"/>
                  <a:pt x="15937" y="1"/>
                  <a:pt x="141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43"/>
          <p:cNvSpPr/>
          <p:nvPr/>
        </p:nvSpPr>
        <p:spPr>
          <a:xfrm>
            <a:off x="3236375" y="2211769"/>
            <a:ext cx="436675" cy="293575"/>
          </a:xfrm>
          <a:custGeom>
            <a:avLst/>
            <a:gdLst/>
            <a:ahLst/>
            <a:cxnLst/>
            <a:rect l="l" t="t" r="r" b="b"/>
            <a:pathLst>
              <a:path w="17467" h="11743" extrusionOk="0">
                <a:moveTo>
                  <a:pt x="13474" y="1"/>
                </a:moveTo>
                <a:cubicBezTo>
                  <a:pt x="13012" y="108"/>
                  <a:pt x="12551" y="281"/>
                  <a:pt x="12115" y="525"/>
                </a:cubicBezTo>
                <a:cubicBezTo>
                  <a:pt x="12018" y="583"/>
                  <a:pt x="11978" y="698"/>
                  <a:pt x="12013" y="805"/>
                </a:cubicBezTo>
                <a:cubicBezTo>
                  <a:pt x="12050" y="894"/>
                  <a:pt x="12131" y="949"/>
                  <a:pt x="12221" y="949"/>
                </a:cubicBezTo>
                <a:cubicBezTo>
                  <a:pt x="12239" y="949"/>
                  <a:pt x="12257" y="947"/>
                  <a:pt x="12275" y="942"/>
                </a:cubicBezTo>
                <a:cubicBezTo>
                  <a:pt x="12522" y="889"/>
                  <a:pt x="12763" y="863"/>
                  <a:pt x="12997" y="863"/>
                </a:cubicBezTo>
                <a:cubicBezTo>
                  <a:pt x="13957" y="863"/>
                  <a:pt x="14786" y="1307"/>
                  <a:pt x="15379" y="2150"/>
                </a:cubicBezTo>
                <a:cubicBezTo>
                  <a:pt x="16423" y="3625"/>
                  <a:pt x="16503" y="5938"/>
                  <a:pt x="15579" y="7430"/>
                </a:cubicBezTo>
                <a:cubicBezTo>
                  <a:pt x="13679" y="10499"/>
                  <a:pt x="10845" y="10836"/>
                  <a:pt x="9717" y="10836"/>
                </a:cubicBezTo>
                <a:cubicBezTo>
                  <a:pt x="9709" y="10836"/>
                  <a:pt x="9700" y="10836"/>
                  <a:pt x="9692" y="10836"/>
                </a:cubicBezTo>
                <a:cubicBezTo>
                  <a:pt x="3943" y="10836"/>
                  <a:pt x="427" y="7834"/>
                  <a:pt x="396" y="7803"/>
                </a:cubicBezTo>
                <a:cubicBezTo>
                  <a:pt x="353" y="7767"/>
                  <a:pt x="300" y="7750"/>
                  <a:pt x="247" y="7750"/>
                </a:cubicBezTo>
                <a:cubicBezTo>
                  <a:pt x="196" y="7750"/>
                  <a:pt x="145" y="7766"/>
                  <a:pt x="103" y="7799"/>
                </a:cubicBezTo>
                <a:cubicBezTo>
                  <a:pt x="1" y="7883"/>
                  <a:pt x="19" y="8030"/>
                  <a:pt x="85" y="8145"/>
                </a:cubicBezTo>
                <a:cubicBezTo>
                  <a:pt x="285" y="8501"/>
                  <a:pt x="503" y="8838"/>
                  <a:pt x="734" y="9162"/>
                </a:cubicBezTo>
                <a:cubicBezTo>
                  <a:pt x="2193" y="10120"/>
                  <a:pt x="5321" y="11742"/>
                  <a:pt x="9699" y="11742"/>
                </a:cubicBezTo>
                <a:cubicBezTo>
                  <a:pt x="9705" y="11742"/>
                  <a:pt x="9711" y="11742"/>
                  <a:pt x="9717" y="11742"/>
                </a:cubicBezTo>
                <a:cubicBezTo>
                  <a:pt x="10996" y="11738"/>
                  <a:pt x="14207" y="11360"/>
                  <a:pt x="16347" y="7906"/>
                </a:cubicBezTo>
                <a:cubicBezTo>
                  <a:pt x="17467" y="6098"/>
                  <a:pt x="17364" y="3403"/>
                  <a:pt x="16121" y="1626"/>
                </a:cubicBezTo>
                <a:cubicBezTo>
                  <a:pt x="15455" y="685"/>
                  <a:pt x="14527" y="130"/>
                  <a:pt x="13474" y="1"/>
                </a:cubicBezTo>
                <a:close/>
              </a:path>
            </a:pathLst>
          </a:custGeom>
          <a:solidFill>
            <a:srgbClr val="3D4F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43"/>
          <p:cNvSpPr/>
          <p:nvPr/>
        </p:nvSpPr>
        <p:spPr>
          <a:xfrm>
            <a:off x="3298000" y="1914694"/>
            <a:ext cx="316200" cy="483725"/>
          </a:xfrm>
          <a:custGeom>
            <a:avLst/>
            <a:gdLst/>
            <a:ahLst/>
            <a:cxnLst/>
            <a:rect l="l" t="t" r="r" b="b"/>
            <a:pathLst>
              <a:path w="12648" h="19349" extrusionOk="0">
                <a:moveTo>
                  <a:pt x="10672" y="1"/>
                </a:moveTo>
                <a:cubicBezTo>
                  <a:pt x="7963" y="289"/>
                  <a:pt x="5454" y="1488"/>
                  <a:pt x="3500" y="3442"/>
                </a:cubicBezTo>
                <a:cubicBezTo>
                  <a:pt x="1240" y="5707"/>
                  <a:pt x="1" y="8713"/>
                  <a:pt x="5" y="11906"/>
                </a:cubicBezTo>
                <a:cubicBezTo>
                  <a:pt x="5" y="13216"/>
                  <a:pt x="343" y="14473"/>
                  <a:pt x="969" y="15579"/>
                </a:cubicBezTo>
                <a:cubicBezTo>
                  <a:pt x="1297" y="16156"/>
                  <a:pt x="1706" y="16689"/>
                  <a:pt x="2190" y="17173"/>
                </a:cubicBezTo>
                <a:cubicBezTo>
                  <a:pt x="3594" y="18572"/>
                  <a:pt x="5461" y="19349"/>
                  <a:pt x="7444" y="19349"/>
                </a:cubicBezTo>
                <a:cubicBezTo>
                  <a:pt x="7450" y="19349"/>
                  <a:pt x="7455" y="19349"/>
                  <a:pt x="7461" y="19349"/>
                </a:cubicBezTo>
                <a:cubicBezTo>
                  <a:pt x="10321" y="19344"/>
                  <a:pt x="12648" y="17013"/>
                  <a:pt x="12648" y="14153"/>
                </a:cubicBezTo>
                <a:cubicBezTo>
                  <a:pt x="12648" y="14042"/>
                  <a:pt x="12564" y="13944"/>
                  <a:pt x="12453" y="13931"/>
                </a:cubicBezTo>
                <a:cubicBezTo>
                  <a:pt x="12441" y="13929"/>
                  <a:pt x="12429" y="13928"/>
                  <a:pt x="12418" y="13928"/>
                </a:cubicBezTo>
                <a:cubicBezTo>
                  <a:pt x="12324" y="13928"/>
                  <a:pt x="12236" y="13992"/>
                  <a:pt x="12204" y="14087"/>
                </a:cubicBezTo>
                <a:cubicBezTo>
                  <a:pt x="11822" y="15326"/>
                  <a:pt x="10912" y="16400"/>
                  <a:pt x="9637" y="16529"/>
                </a:cubicBezTo>
                <a:cubicBezTo>
                  <a:pt x="9529" y="16540"/>
                  <a:pt x="9419" y="16545"/>
                  <a:pt x="9306" y="16545"/>
                </a:cubicBezTo>
                <a:cubicBezTo>
                  <a:pt x="7565" y="16545"/>
                  <a:pt x="5322" y="15260"/>
                  <a:pt x="4512" y="13838"/>
                </a:cubicBezTo>
                <a:cubicBezTo>
                  <a:pt x="4504" y="13825"/>
                  <a:pt x="4517" y="13811"/>
                  <a:pt x="4512" y="13798"/>
                </a:cubicBezTo>
                <a:cubicBezTo>
                  <a:pt x="2763" y="10636"/>
                  <a:pt x="3833" y="8003"/>
                  <a:pt x="4384" y="7017"/>
                </a:cubicBezTo>
                <a:cubicBezTo>
                  <a:pt x="7199" y="1986"/>
                  <a:pt x="11547" y="387"/>
                  <a:pt x="11591" y="369"/>
                </a:cubicBezTo>
                <a:lnTo>
                  <a:pt x="1067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43"/>
          <p:cNvSpPr/>
          <p:nvPr/>
        </p:nvSpPr>
        <p:spPr>
          <a:xfrm>
            <a:off x="3352300" y="1913019"/>
            <a:ext cx="261900" cy="430000"/>
          </a:xfrm>
          <a:custGeom>
            <a:avLst/>
            <a:gdLst/>
            <a:ahLst/>
            <a:cxnLst/>
            <a:rect l="l" t="t" r="r" b="b"/>
            <a:pathLst>
              <a:path w="10476" h="17200" extrusionOk="0">
                <a:moveTo>
                  <a:pt x="9783" y="1"/>
                </a:moveTo>
                <a:cubicBezTo>
                  <a:pt x="9352" y="1"/>
                  <a:pt x="8926" y="23"/>
                  <a:pt x="8500" y="68"/>
                </a:cubicBezTo>
                <a:cubicBezTo>
                  <a:pt x="6950" y="885"/>
                  <a:pt x="4001" y="2825"/>
                  <a:pt x="1865" y="6644"/>
                </a:cubicBezTo>
                <a:cubicBezTo>
                  <a:pt x="1244" y="7763"/>
                  <a:pt x="0" y="10748"/>
                  <a:pt x="1976" y="14313"/>
                </a:cubicBezTo>
                <a:lnTo>
                  <a:pt x="1998" y="14353"/>
                </a:lnTo>
                <a:cubicBezTo>
                  <a:pt x="2956" y="16034"/>
                  <a:pt x="5058" y="17199"/>
                  <a:pt x="7046" y="17199"/>
                </a:cubicBezTo>
                <a:cubicBezTo>
                  <a:pt x="7216" y="17199"/>
                  <a:pt x="7386" y="17191"/>
                  <a:pt x="7554" y="17173"/>
                </a:cubicBezTo>
                <a:cubicBezTo>
                  <a:pt x="8704" y="17058"/>
                  <a:pt x="9637" y="16516"/>
                  <a:pt x="10267" y="15663"/>
                </a:cubicBezTo>
                <a:cubicBezTo>
                  <a:pt x="10400" y="15206"/>
                  <a:pt x="10476" y="14722"/>
                  <a:pt x="10476" y="14220"/>
                </a:cubicBezTo>
                <a:cubicBezTo>
                  <a:pt x="10476" y="14109"/>
                  <a:pt x="10392" y="14016"/>
                  <a:pt x="10281" y="13998"/>
                </a:cubicBezTo>
                <a:cubicBezTo>
                  <a:pt x="10269" y="13996"/>
                  <a:pt x="10257" y="13995"/>
                  <a:pt x="10246" y="13995"/>
                </a:cubicBezTo>
                <a:cubicBezTo>
                  <a:pt x="10152" y="13995"/>
                  <a:pt x="10064" y="14059"/>
                  <a:pt x="10032" y="14154"/>
                </a:cubicBezTo>
                <a:cubicBezTo>
                  <a:pt x="9650" y="15393"/>
                  <a:pt x="8740" y="16143"/>
                  <a:pt x="7465" y="16276"/>
                </a:cubicBezTo>
                <a:cubicBezTo>
                  <a:pt x="7330" y="16290"/>
                  <a:pt x="7192" y="16297"/>
                  <a:pt x="7054" y="16297"/>
                </a:cubicBezTo>
                <a:cubicBezTo>
                  <a:pt x="5384" y="16297"/>
                  <a:pt x="3580" y="15304"/>
                  <a:pt x="2780" y="13905"/>
                </a:cubicBezTo>
                <a:cubicBezTo>
                  <a:pt x="2776" y="13892"/>
                  <a:pt x="2767" y="13878"/>
                  <a:pt x="2758" y="13865"/>
                </a:cubicBezTo>
                <a:cubicBezTo>
                  <a:pt x="1013" y="10703"/>
                  <a:pt x="2105" y="8070"/>
                  <a:pt x="2656" y="7084"/>
                </a:cubicBezTo>
                <a:cubicBezTo>
                  <a:pt x="5467" y="2053"/>
                  <a:pt x="9814" y="454"/>
                  <a:pt x="9859" y="436"/>
                </a:cubicBezTo>
                <a:cubicBezTo>
                  <a:pt x="9965" y="401"/>
                  <a:pt x="10027" y="294"/>
                  <a:pt x="10005" y="187"/>
                </a:cubicBezTo>
                <a:cubicBezTo>
                  <a:pt x="9987" y="81"/>
                  <a:pt x="9894" y="1"/>
                  <a:pt x="9783" y="1"/>
                </a:cubicBezTo>
                <a:close/>
              </a:path>
            </a:pathLst>
          </a:custGeom>
          <a:solidFill>
            <a:srgbClr val="3D4F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43"/>
          <p:cNvSpPr/>
          <p:nvPr/>
        </p:nvSpPr>
        <p:spPr>
          <a:xfrm>
            <a:off x="3452650" y="2030494"/>
            <a:ext cx="436225" cy="294650"/>
          </a:xfrm>
          <a:custGeom>
            <a:avLst/>
            <a:gdLst/>
            <a:ahLst/>
            <a:cxnLst/>
            <a:rect l="l" t="t" r="r" b="b"/>
            <a:pathLst>
              <a:path w="17449" h="11786" extrusionOk="0">
                <a:moveTo>
                  <a:pt x="7683" y="0"/>
                </a:moveTo>
                <a:cubicBezTo>
                  <a:pt x="6404" y="18"/>
                  <a:pt x="3202" y="431"/>
                  <a:pt x="1097" y="3913"/>
                </a:cubicBezTo>
                <a:cubicBezTo>
                  <a:pt x="1" y="5729"/>
                  <a:pt x="129" y="8429"/>
                  <a:pt x="1399" y="10187"/>
                </a:cubicBezTo>
                <a:cubicBezTo>
                  <a:pt x="2070" y="11111"/>
                  <a:pt x="2989" y="11662"/>
                  <a:pt x="4028" y="11786"/>
                </a:cubicBezTo>
                <a:cubicBezTo>
                  <a:pt x="4504" y="11675"/>
                  <a:pt x="4970" y="11497"/>
                  <a:pt x="5418" y="11240"/>
                </a:cubicBezTo>
                <a:cubicBezTo>
                  <a:pt x="5512" y="11186"/>
                  <a:pt x="5556" y="11067"/>
                  <a:pt x="5516" y="10964"/>
                </a:cubicBezTo>
                <a:cubicBezTo>
                  <a:pt x="5479" y="10875"/>
                  <a:pt x="5398" y="10820"/>
                  <a:pt x="5308" y="10820"/>
                </a:cubicBezTo>
                <a:cubicBezTo>
                  <a:pt x="5290" y="10820"/>
                  <a:pt x="5272" y="10822"/>
                  <a:pt x="5254" y="10827"/>
                </a:cubicBezTo>
                <a:cubicBezTo>
                  <a:pt x="4994" y="10885"/>
                  <a:pt x="4741" y="10914"/>
                  <a:pt x="4496" y="10914"/>
                </a:cubicBezTo>
                <a:cubicBezTo>
                  <a:pt x="3551" y="10914"/>
                  <a:pt x="2728" y="10484"/>
                  <a:pt x="2132" y="9659"/>
                </a:cubicBezTo>
                <a:cubicBezTo>
                  <a:pt x="1080" y="8198"/>
                  <a:pt x="964" y="5880"/>
                  <a:pt x="1875" y="4379"/>
                </a:cubicBezTo>
                <a:cubicBezTo>
                  <a:pt x="3740" y="1284"/>
                  <a:pt x="6568" y="919"/>
                  <a:pt x="7696" y="902"/>
                </a:cubicBezTo>
                <a:lnTo>
                  <a:pt x="7905" y="902"/>
                </a:lnTo>
                <a:cubicBezTo>
                  <a:pt x="13545" y="902"/>
                  <a:pt x="17018" y="3802"/>
                  <a:pt x="17053" y="3828"/>
                </a:cubicBezTo>
                <a:cubicBezTo>
                  <a:pt x="17096" y="3864"/>
                  <a:pt x="17149" y="3882"/>
                  <a:pt x="17202" y="3882"/>
                </a:cubicBezTo>
                <a:cubicBezTo>
                  <a:pt x="17252" y="3882"/>
                  <a:pt x="17302" y="3865"/>
                  <a:pt x="17342" y="3833"/>
                </a:cubicBezTo>
                <a:cubicBezTo>
                  <a:pt x="17426" y="3762"/>
                  <a:pt x="17448" y="3642"/>
                  <a:pt x="17395" y="3544"/>
                </a:cubicBezTo>
                <a:cubicBezTo>
                  <a:pt x="17182" y="3180"/>
                  <a:pt x="16955" y="2829"/>
                  <a:pt x="16711" y="2491"/>
                </a:cubicBezTo>
                <a:cubicBezTo>
                  <a:pt x="15255" y="1572"/>
                  <a:pt x="12146" y="0"/>
                  <a:pt x="7905" y="0"/>
                </a:cubicBezTo>
                <a:close/>
              </a:path>
            </a:pathLst>
          </a:custGeom>
          <a:solidFill>
            <a:srgbClr val="B69C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43"/>
          <p:cNvSpPr/>
          <p:nvPr/>
        </p:nvSpPr>
        <p:spPr>
          <a:xfrm>
            <a:off x="3512600" y="2194019"/>
            <a:ext cx="261375" cy="429550"/>
          </a:xfrm>
          <a:custGeom>
            <a:avLst/>
            <a:gdLst/>
            <a:ahLst/>
            <a:cxnLst/>
            <a:rect l="l" t="t" r="r" b="b"/>
            <a:pathLst>
              <a:path w="10455" h="17182" extrusionOk="0">
                <a:moveTo>
                  <a:pt x="3410" y="1"/>
                </a:moveTo>
                <a:cubicBezTo>
                  <a:pt x="3253" y="1"/>
                  <a:pt x="3096" y="8"/>
                  <a:pt x="2940" y="23"/>
                </a:cubicBezTo>
                <a:cubicBezTo>
                  <a:pt x="1790" y="134"/>
                  <a:pt x="853" y="662"/>
                  <a:pt x="218" y="1510"/>
                </a:cubicBezTo>
                <a:cubicBezTo>
                  <a:pt x="81" y="1972"/>
                  <a:pt x="5" y="2452"/>
                  <a:pt x="1" y="2954"/>
                </a:cubicBezTo>
                <a:cubicBezTo>
                  <a:pt x="1" y="3065"/>
                  <a:pt x="81" y="3162"/>
                  <a:pt x="192" y="3180"/>
                </a:cubicBezTo>
                <a:cubicBezTo>
                  <a:pt x="204" y="3182"/>
                  <a:pt x="216" y="3183"/>
                  <a:pt x="229" y="3183"/>
                </a:cubicBezTo>
                <a:cubicBezTo>
                  <a:pt x="328" y="3183"/>
                  <a:pt x="413" y="3120"/>
                  <a:pt x="445" y="3025"/>
                </a:cubicBezTo>
                <a:cubicBezTo>
                  <a:pt x="835" y="1790"/>
                  <a:pt x="1750" y="1040"/>
                  <a:pt x="3029" y="920"/>
                </a:cubicBezTo>
                <a:cubicBezTo>
                  <a:pt x="3157" y="907"/>
                  <a:pt x="3285" y="901"/>
                  <a:pt x="3415" y="901"/>
                </a:cubicBezTo>
                <a:cubicBezTo>
                  <a:pt x="5108" y="901"/>
                  <a:pt x="6934" y="1931"/>
                  <a:pt x="7714" y="3362"/>
                </a:cubicBezTo>
                <a:cubicBezTo>
                  <a:pt x="9442" y="6533"/>
                  <a:pt x="8331" y="9157"/>
                  <a:pt x="7776" y="10139"/>
                </a:cubicBezTo>
                <a:cubicBezTo>
                  <a:pt x="4930" y="15152"/>
                  <a:pt x="569" y="16724"/>
                  <a:pt x="525" y="16742"/>
                </a:cubicBezTo>
                <a:cubicBezTo>
                  <a:pt x="422" y="16778"/>
                  <a:pt x="360" y="16884"/>
                  <a:pt x="378" y="16991"/>
                </a:cubicBezTo>
                <a:cubicBezTo>
                  <a:pt x="400" y="17120"/>
                  <a:pt x="534" y="17182"/>
                  <a:pt x="667" y="17182"/>
                </a:cubicBezTo>
                <a:cubicBezTo>
                  <a:pt x="1075" y="17182"/>
                  <a:pt x="1479" y="17159"/>
                  <a:pt x="1875" y="17120"/>
                </a:cubicBezTo>
                <a:cubicBezTo>
                  <a:pt x="3429" y="16320"/>
                  <a:pt x="6391" y="14402"/>
                  <a:pt x="8558" y="10587"/>
                </a:cubicBezTo>
                <a:cubicBezTo>
                  <a:pt x="9193" y="9473"/>
                  <a:pt x="10454" y="6502"/>
                  <a:pt x="8509" y="2931"/>
                </a:cubicBezTo>
                <a:cubicBezTo>
                  <a:pt x="7565" y="1196"/>
                  <a:pt x="5436" y="1"/>
                  <a:pt x="3410" y="1"/>
                </a:cubicBezTo>
                <a:close/>
              </a:path>
            </a:pathLst>
          </a:custGeom>
          <a:solidFill>
            <a:srgbClr val="B69C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43"/>
          <p:cNvSpPr/>
          <p:nvPr/>
        </p:nvSpPr>
        <p:spPr>
          <a:xfrm>
            <a:off x="3254250" y="2060594"/>
            <a:ext cx="373050" cy="349600"/>
          </a:xfrm>
          <a:custGeom>
            <a:avLst/>
            <a:gdLst/>
            <a:ahLst/>
            <a:cxnLst/>
            <a:rect l="l" t="t" r="r" b="b"/>
            <a:pathLst>
              <a:path w="14922" h="13984" extrusionOk="0">
                <a:moveTo>
                  <a:pt x="831" y="0"/>
                </a:moveTo>
                <a:cubicBezTo>
                  <a:pt x="752" y="0"/>
                  <a:pt x="676" y="41"/>
                  <a:pt x="636" y="115"/>
                </a:cubicBezTo>
                <a:cubicBezTo>
                  <a:pt x="423" y="488"/>
                  <a:pt x="232" y="870"/>
                  <a:pt x="63" y="1256"/>
                </a:cubicBezTo>
                <a:cubicBezTo>
                  <a:pt x="1" y="3011"/>
                  <a:pt x="232" y="6536"/>
                  <a:pt x="2492" y="10280"/>
                </a:cubicBezTo>
                <a:cubicBezTo>
                  <a:pt x="3154" y="11377"/>
                  <a:pt x="5130" y="13930"/>
                  <a:pt x="9207" y="13984"/>
                </a:cubicBezTo>
                <a:lnTo>
                  <a:pt x="9256" y="13984"/>
                </a:lnTo>
                <a:cubicBezTo>
                  <a:pt x="11356" y="13984"/>
                  <a:pt x="13594" y="12505"/>
                  <a:pt x="14456" y="10546"/>
                </a:cubicBezTo>
                <a:cubicBezTo>
                  <a:pt x="14922" y="9494"/>
                  <a:pt x="14917" y="8415"/>
                  <a:pt x="14487" y="7447"/>
                </a:cubicBezTo>
                <a:cubicBezTo>
                  <a:pt x="14154" y="7105"/>
                  <a:pt x="13772" y="6798"/>
                  <a:pt x="13337" y="6550"/>
                </a:cubicBezTo>
                <a:cubicBezTo>
                  <a:pt x="13301" y="6531"/>
                  <a:pt x="13263" y="6521"/>
                  <a:pt x="13224" y="6521"/>
                </a:cubicBezTo>
                <a:cubicBezTo>
                  <a:pt x="13157" y="6521"/>
                  <a:pt x="13091" y="6551"/>
                  <a:pt x="13048" y="6608"/>
                </a:cubicBezTo>
                <a:cubicBezTo>
                  <a:pt x="12977" y="6696"/>
                  <a:pt x="12981" y="6821"/>
                  <a:pt x="13061" y="6901"/>
                </a:cubicBezTo>
                <a:cubicBezTo>
                  <a:pt x="13945" y="7846"/>
                  <a:pt x="14149" y="9010"/>
                  <a:pt x="13630" y="10187"/>
                </a:cubicBezTo>
                <a:cubicBezTo>
                  <a:pt x="12910" y="11817"/>
                  <a:pt x="10996" y="13082"/>
                  <a:pt x="9256" y="13082"/>
                </a:cubicBezTo>
                <a:cubicBezTo>
                  <a:pt x="9238" y="13082"/>
                  <a:pt x="9224" y="13078"/>
                  <a:pt x="9207" y="13078"/>
                </a:cubicBezTo>
                <a:cubicBezTo>
                  <a:pt x="5596" y="13033"/>
                  <a:pt x="3851" y="10782"/>
                  <a:pt x="3265" y="9814"/>
                </a:cubicBezTo>
                <a:cubicBezTo>
                  <a:pt x="285" y="4880"/>
                  <a:pt x="1045" y="311"/>
                  <a:pt x="1053" y="266"/>
                </a:cubicBezTo>
                <a:cubicBezTo>
                  <a:pt x="1071" y="155"/>
                  <a:pt x="1013" y="49"/>
                  <a:pt x="907" y="13"/>
                </a:cubicBezTo>
                <a:cubicBezTo>
                  <a:pt x="882" y="4"/>
                  <a:pt x="857" y="0"/>
                  <a:pt x="831" y="0"/>
                </a:cubicBezTo>
                <a:close/>
              </a:path>
            </a:pathLst>
          </a:custGeom>
          <a:solidFill>
            <a:srgbClr val="B69C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43"/>
          <p:cNvSpPr/>
          <p:nvPr/>
        </p:nvSpPr>
        <p:spPr>
          <a:xfrm>
            <a:off x="3506275" y="2211119"/>
            <a:ext cx="112825" cy="112925"/>
          </a:xfrm>
          <a:custGeom>
            <a:avLst/>
            <a:gdLst/>
            <a:ahLst/>
            <a:cxnLst/>
            <a:rect l="l" t="t" r="r" b="b"/>
            <a:pathLst>
              <a:path w="4513" h="4517" extrusionOk="0">
                <a:moveTo>
                  <a:pt x="2256" y="0"/>
                </a:moveTo>
                <a:cubicBezTo>
                  <a:pt x="1009" y="0"/>
                  <a:pt x="0" y="1013"/>
                  <a:pt x="0" y="2256"/>
                </a:cubicBezTo>
                <a:cubicBezTo>
                  <a:pt x="0" y="3504"/>
                  <a:pt x="1009" y="4517"/>
                  <a:pt x="2256" y="4517"/>
                </a:cubicBezTo>
                <a:cubicBezTo>
                  <a:pt x="3504" y="4517"/>
                  <a:pt x="4512" y="3504"/>
                  <a:pt x="4512" y="2256"/>
                </a:cubicBezTo>
                <a:cubicBezTo>
                  <a:pt x="4512" y="1013"/>
                  <a:pt x="3504" y="0"/>
                  <a:pt x="22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43"/>
          <p:cNvSpPr/>
          <p:nvPr/>
        </p:nvSpPr>
        <p:spPr>
          <a:xfrm>
            <a:off x="3530600" y="2233644"/>
            <a:ext cx="65950" cy="65875"/>
          </a:xfrm>
          <a:custGeom>
            <a:avLst/>
            <a:gdLst/>
            <a:ahLst/>
            <a:cxnLst/>
            <a:rect l="l" t="t" r="r" b="b"/>
            <a:pathLst>
              <a:path w="2638" h="2635" extrusionOk="0">
                <a:moveTo>
                  <a:pt x="1283" y="1"/>
                </a:moveTo>
                <a:cubicBezTo>
                  <a:pt x="1026" y="1"/>
                  <a:pt x="782" y="76"/>
                  <a:pt x="577" y="201"/>
                </a:cubicBezTo>
                <a:cubicBezTo>
                  <a:pt x="187" y="436"/>
                  <a:pt x="0" y="867"/>
                  <a:pt x="0" y="1355"/>
                </a:cubicBezTo>
                <a:cubicBezTo>
                  <a:pt x="0" y="2106"/>
                  <a:pt x="533" y="2634"/>
                  <a:pt x="1283" y="2634"/>
                </a:cubicBezTo>
                <a:cubicBezTo>
                  <a:pt x="1772" y="2634"/>
                  <a:pt x="2203" y="2452"/>
                  <a:pt x="2438" y="2061"/>
                </a:cubicBezTo>
                <a:cubicBezTo>
                  <a:pt x="2567" y="1857"/>
                  <a:pt x="2638" y="1617"/>
                  <a:pt x="2638" y="1355"/>
                </a:cubicBezTo>
                <a:cubicBezTo>
                  <a:pt x="2638" y="609"/>
                  <a:pt x="2029" y="1"/>
                  <a:pt x="128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43"/>
          <p:cNvSpPr/>
          <p:nvPr/>
        </p:nvSpPr>
        <p:spPr>
          <a:xfrm>
            <a:off x="3528800" y="2238644"/>
            <a:ext cx="62750" cy="62750"/>
          </a:xfrm>
          <a:custGeom>
            <a:avLst/>
            <a:gdLst/>
            <a:ahLst/>
            <a:cxnLst/>
            <a:rect l="l" t="t" r="r" b="b"/>
            <a:pathLst>
              <a:path w="2510" h="2510" extrusionOk="0">
                <a:moveTo>
                  <a:pt x="649" y="1"/>
                </a:moveTo>
                <a:lnTo>
                  <a:pt x="649" y="1"/>
                </a:lnTo>
                <a:cubicBezTo>
                  <a:pt x="259" y="236"/>
                  <a:pt x="1" y="667"/>
                  <a:pt x="1" y="1155"/>
                </a:cubicBezTo>
                <a:cubicBezTo>
                  <a:pt x="1" y="1906"/>
                  <a:pt x="605" y="2510"/>
                  <a:pt x="1355" y="2510"/>
                </a:cubicBezTo>
                <a:cubicBezTo>
                  <a:pt x="1844" y="2510"/>
                  <a:pt x="2275" y="2252"/>
                  <a:pt x="2510" y="1861"/>
                </a:cubicBezTo>
                <a:lnTo>
                  <a:pt x="2510" y="1861"/>
                </a:lnTo>
                <a:cubicBezTo>
                  <a:pt x="2306" y="1986"/>
                  <a:pt x="2066" y="2061"/>
                  <a:pt x="1808" y="2061"/>
                </a:cubicBezTo>
                <a:cubicBezTo>
                  <a:pt x="1058" y="2061"/>
                  <a:pt x="454" y="1453"/>
                  <a:pt x="454" y="707"/>
                </a:cubicBezTo>
                <a:cubicBezTo>
                  <a:pt x="454" y="445"/>
                  <a:pt x="525" y="205"/>
                  <a:pt x="649" y="1"/>
                </a:cubicBezTo>
                <a:close/>
              </a:path>
            </a:pathLst>
          </a:custGeom>
          <a:solidFill>
            <a:srgbClr val="18234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43"/>
          <p:cNvSpPr/>
          <p:nvPr/>
        </p:nvSpPr>
        <p:spPr>
          <a:xfrm>
            <a:off x="3701675" y="2402944"/>
            <a:ext cx="41650" cy="41900"/>
          </a:xfrm>
          <a:custGeom>
            <a:avLst/>
            <a:gdLst/>
            <a:ahLst/>
            <a:cxnLst/>
            <a:rect l="l" t="t" r="r" b="b"/>
            <a:pathLst>
              <a:path w="1666" h="1676" extrusionOk="0">
                <a:moveTo>
                  <a:pt x="760" y="1"/>
                </a:moveTo>
                <a:cubicBezTo>
                  <a:pt x="626" y="1"/>
                  <a:pt x="502" y="32"/>
                  <a:pt x="387" y="81"/>
                </a:cubicBezTo>
                <a:cubicBezTo>
                  <a:pt x="76" y="223"/>
                  <a:pt x="0" y="538"/>
                  <a:pt x="0" y="907"/>
                </a:cubicBezTo>
                <a:cubicBezTo>
                  <a:pt x="0" y="1404"/>
                  <a:pt x="262" y="1675"/>
                  <a:pt x="760" y="1675"/>
                </a:cubicBezTo>
                <a:cubicBezTo>
                  <a:pt x="1128" y="1675"/>
                  <a:pt x="1443" y="1591"/>
                  <a:pt x="1586" y="1275"/>
                </a:cubicBezTo>
                <a:cubicBezTo>
                  <a:pt x="1634" y="1164"/>
                  <a:pt x="1666" y="1040"/>
                  <a:pt x="1666" y="907"/>
                </a:cubicBezTo>
                <a:cubicBezTo>
                  <a:pt x="1666" y="405"/>
                  <a:pt x="1261" y="1"/>
                  <a:pt x="76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43"/>
          <p:cNvSpPr/>
          <p:nvPr/>
        </p:nvSpPr>
        <p:spPr>
          <a:xfrm>
            <a:off x="3698125" y="2404944"/>
            <a:ext cx="43200" cy="43225"/>
          </a:xfrm>
          <a:custGeom>
            <a:avLst/>
            <a:gdLst/>
            <a:ahLst/>
            <a:cxnLst/>
            <a:rect l="l" t="t" r="r" b="b"/>
            <a:pathLst>
              <a:path w="1728" h="1729" extrusionOk="0">
                <a:moveTo>
                  <a:pt x="529" y="1"/>
                </a:moveTo>
                <a:lnTo>
                  <a:pt x="529" y="1"/>
                </a:lnTo>
                <a:cubicBezTo>
                  <a:pt x="218" y="143"/>
                  <a:pt x="0" y="458"/>
                  <a:pt x="0" y="827"/>
                </a:cubicBezTo>
                <a:cubicBezTo>
                  <a:pt x="0" y="1324"/>
                  <a:pt x="404" y="1728"/>
                  <a:pt x="902" y="1728"/>
                </a:cubicBezTo>
                <a:cubicBezTo>
                  <a:pt x="1270" y="1728"/>
                  <a:pt x="1585" y="1511"/>
                  <a:pt x="1728" y="1195"/>
                </a:cubicBezTo>
                <a:lnTo>
                  <a:pt x="1728" y="1195"/>
                </a:lnTo>
                <a:cubicBezTo>
                  <a:pt x="1612" y="1249"/>
                  <a:pt x="1488" y="1275"/>
                  <a:pt x="1355" y="1275"/>
                </a:cubicBezTo>
                <a:cubicBezTo>
                  <a:pt x="857" y="1275"/>
                  <a:pt x="453" y="871"/>
                  <a:pt x="453" y="374"/>
                </a:cubicBezTo>
                <a:cubicBezTo>
                  <a:pt x="453" y="241"/>
                  <a:pt x="480" y="116"/>
                  <a:pt x="529" y="1"/>
                </a:cubicBezTo>
                <a:close/>
              </a:path>
            </a:pathLst>
          </a:custGeom>
          <a:solidFill>
            <a:srgbClr val="18234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43"/>
          <p:cNvSpPr/>
          <p:nvPr/>
        </p:nvSpPr>
        <p:spPr>
          <a:xfrm>
            <a:off x="3587325" y="2030494"/>
            <a:ext cx="43100" cy="40975"/>
          </a:xfrm>
          <a:custGeom>
            <a:avLst/>
            <a:gdLst/>
            <a:ahLst/>
            <a:cxnLst/>
            <a:rect l="l" t="t" r="r" b="b"/>
            <a:pathLst>
              <a:path w="1724" h="1639" extrusionOk="0">
                <a:moveTo>
                  <a:pt x="822" y="0"/>
                </a:moveTo>
                <a:cubicBezTo>
                  <a:pt x="689" y="0"/>
                  <a:pt x="560" y="31"/>
                  <a:pt x="449" y="80"/>
                </a:cubicBezTo>
                <a:cubicBezTo>
                  <a:pt x="133" y="222"/>
                  <a:pt x="0" y="538"/>
                  <a:pt x="0" y="906"/>
                </a:cubicBezTo>
                <a:cubicBezTo>
                  <a:pt x="0" y="1404"/>
                  <a:pt x="320" y="1639"/>
                  <a:pt x="822" y="1639"/>
                </a:cubicBezTo>
                <a:cubicBezTo>
                  <a:pt x="1186" y="1639"/>
                  <a:pt x="1501" y="1590"/>
                  <a:pt x="1643" y="1275"/>
                </a:cubicBezTo>
                <a:cubicBezTo>
                  <a:pt x="1692" y="1164"/>
                  <a:pt x="1723" y="1039"/>
                  <a:pt x="1723" y="906"/>
                </a:cubicBezTo>
                <a:cubicBezTo>
                  <a:pt x="1723" y="404"/>
                  <a:pt x="1319" y="0"/>
                  <a:pt x="82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43"/>
          <p:cNvSpPr/>
          <p:nvPr/>
        </p:nvSpPr>
        <p:spPr>
          <a:xfrm>
            <a:off x="3585200" y="2032494"/>
            <a:ext cx="43225" cy="43200"/>
          </a:xfrm>
          <a:custGeom>
            <a:avLst/>
            <a:gdLst/>
            <a:ahLst/>
            <a:cxnLst/>
            <a:rect l="l" t="t" r="r" b="b"/>
            <a:pathLst>
              <a:path w="1729" h="1728" extrusionOk="0">
                <a:moveTo>
                  <a:pt x="534" y="0"/>
                </a:moveTo>
                <a:lnTo>
                  <a:pt x="534" y="0"/>
                </a:lnTo>
                <a:cubicBezTo>
                  <a:pt x="218" y="142"/>
                  <a:pt x="1" y="458"/>
                  <a:pt x="1" y="822"/>
                </a:cubicBezTo>
                <a:cubicBezTo>
                  <a:pt x="1" y="1324"/>
                  <a:pt x="405" y="1728"/>
                  <a:pt x="907" y="1728"/>
                </a:cubicBezTo>
                <a:cubicBezTo>
                  <a:pt x="1271" y="1728"/>
                  <a:pt x="1586" y="1510"/>
                  <a:pt x="1728" y="1195"/>
                </a:cubicBezTo>
                <a:lnTo>
                  <a:pt x="1728" y="1195"/>
                </a:lnTo>
                <a:cubicBezTo>
                  <a:pt x="1617" y="1248"/>
                  <a:pt x="1489" y="1275"/>
                  <a:pt x="1355" y="1275"/>
                </a:cubicBezTo>
                <a:cubicBezTo>
                  <a:pt x="858" y="1275"/>
                  <a:pt x="454" y="871"/>
                  <a:pt x="454" y="373"/>
                </a:cubicBezTo>
                <a:cubicBezTo>
                  <a:pt x="454" y="240"/>
                  <a:pt x="480" y="116"/>
                  <a:pt x="534" y="0"/>
                </a:cubicBezTo>
                <a:close/>
              </a:path>
            </a:pathLst>
          </a:custGeom>
          <a:solidFill>
            <a:srgbClr val="18234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43"/>
          <p:cNvSpPr/>
          <p:nvPr/>
        </p:nvSpPr>
        <p:spPr>
          <a:xfrm>
            <a:off x="3339525" y="2312694"/>
            <a:ext cx="42550" cy="43875"/>
          </a:xfrm>
          <a:custGeom>
            <a:avLst/>
            <a:gdLst/>
            <a:ahLst/>
            <a:cxnLst/>
            <a:rect l="l" t="t" r="r" b="b"/>
            <a:pathLst>
              <a:path w="1702" h="1755" extrusionOk="0">
                <a:moveTo>
                  <a:pt x="800" y="1"/>
                </a:moveTo>
                <a:cubicBezTo>
                  <a:pt x="667" y="1"/>
                  <a:pt x="542" y="27"/>
                  <a:pt x="427" y="81"/>
                </a:cubicBezTo>
                <a:cubicBezTo>
                  <a:pt x="116" y="223"/>
                  <a:pt x="0" y="538"/>
                  <a:pt x="0" y="902"/>
                </a:cubicBezTo>
                <a:cubicBezTo>
                  <a:pt x="0" y="1404"/>
                  <a:pt x="302" y="1755"/>
                  <a:pt x="800" y="1755"/>
                </a:cubicBezTo>
                <a:cubicBezTo>
                  <a:pt x="1168" y="1755"/>
                  <a:pt x="1484" y="1590"/>
                  <a:pt x="1621" y="1275"/>
                </a:cubicBezTo>
                <a:cubicBezTo>
                  <a:pt x="1675" y="1160"/>
                  <a:pt x="1701" y="1035"/>
                  <a:pt x="1701" y="902"/>
                </a:cubicBezTo>
                <a:cubicBezTo>
                  <a:pt x="1701" y="405"/>
                  <a:pt x="1297" y="1"/>
                  <a:pt x="80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43"/>
          <p:cNvSpPr/>
          <p:nvPr/>
        </p:nvSpPr>
        <p:spPr>
          <a:xfrm>
            <a:off x="3336975" y="2314694"/>
            <a:ext cx="43100" cy="43200"/>
          </a:xfrm>
          <a:custGeom>
            <a:avLst/>
            <a:gdLst/>
            <a:ahLst/>
            <a:cxnLst/>
            <a:rect l="l" t="t" r="r" b="b"/>
            <a:pathLst>
              <a:path w="1724" h="1728" extrusionOk="0">
                <a:moveTo>
                  <a:pt x="529" y="1"/>
                </a:moveTo>
                <a:cubicBezTo>
                  <a:pt x="218" y="143"/>
                  <a:pt x="0" y="458"/>
                  <a:pt x="0" y="822"/>
                </a:cubicBezTo>
                <a:cubicBezTo>
                  <a:pt x="0" y="1324"/>
                  <a:pt x="404" y="1728"/>
                  <a:pt x="902" y="1728"/>
                </a:cubicBezTo>
                <a:cubicBezTo>
                  <a:pt x="1266" y="1728"/>
                  <a:pt x="1581" y="1510"/>
                  <a:pt x="1723" y="1195"/>
                </a:cubicBezTo>
                <a:lnTo>
                  <a:pt x="1723" y="1195"/>
                </a:lnTo>
                <a:cubicBezTo>
                  <a:pt x="1612" y="1244"/>
                  <a:pt x="1484" y="1275"/>
                  <a:pt x="1355" y="1275"/>
                </a:cubicBezTo>
                <a:cubicBezTo>
                  <a:pt x="853" y="1275"/>
                  <a:pt x="449" y="871"/>
                  <a:pt x="449" y="374"/>
                </a:cubicBezTo>
                <a:cubicBezTo>
                  <a:pt x="449" y="240"/>
                  <a:pt x="480" y="112"/>
                  <a:pt x="529" y="1"/>
                </a:cubicBezTo>
                <a:close/>
              </a:path>
            </a:pathLst>
          </a:custGeom>
          <a:solidFill>
            <a:srgbClr val="182347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" name="Google Shape;913;p43"/>
          <p:cNvGrpSpPr/>
          <p:nvPr/>
        </p:nvGrpSpPr>
        <p:grpSpPr>
          <a:xfrm>
            <a:off x="1190038" y="1968531"/>
            <a:ext cx="710525" cy="599525"/>
            <a:chOff x="2943200" y="4353900"/>
            <a:chExt cx="710525" cy="599525"/>
          </a:xfrm>
        </p:grpSpPr>
        <p:sp>
          <p:nvSpPr>
            <p:cNvPr id="914" name="Google Shape;914;p43"/>
            <p:cNvSpPr/>
            <p:nvPr/>
          </p:nvSpPr>
          <p:spPr>
            <a:xfrm>
              <a:off x="3176325" y="4542625"/>
              <a:ext cx="244275" cy="244275"/>
            </a:xfrm>
            <a:custGeom>
              <a:avLst/>
              <a:gdLst/>
              <a:ahLst/>
              <a:cxnLst/>
              <a:rect l="l" t="t" r="r" b="b"/>
              <a:pathLst>
                <a:path w="9771" h="9771" extrusionOk="0">
                  <a:moveTo>
                    <a:pt x="4886" y="1"/>
                  </a:moveTo>
                  <a:cubicBezTo>
                    <a:pt x="4641" y="1"/>
                    <a:pt x="4441" y="200"/>
                    <a:pt x="4441" y="445"/>
                  </a:cubicBezTo>
                  <a:lnTo>
                    <a:pt x="4441" y="2079"/>
                  </a:lnTo>
                  <a:cubicBezTo>
                    <a:pt x="4441" y="2421"/>
                    <a:pt x="4246" y="2732"/>
                    <a:pt x="3935" y="2878"/>
                  </a:cubicBezTo>
                  <a:cubicBezTo>
                    <a:pt x="3473" y="3096"/>
                    <a:pt x="3096" y="3473"/>
                    <a:pt x="2878" y="3935"/>
                  </a:cubicBezTo>
                  <a:cubicBezTo>
                    <a:pt x="2732" y="4246"/>
                    <a:pt x="2421" y="4441"/>
                    <a:pt x="2079" y="4441"/>
                  </a:cubicBezTo>
                  <a:lnTo>
                    <a:pt x="445" y="4441"/>
                  </a:lnTo>
                  <a:cubicBezTo>
                    <a:pt x="201" y="4441"/>
                    <a:pt x="1" y="4641"/>
                    <a:pt x="1" y="4885"/>
                  </a:cubicBezTo>
                  <a:cubicBezTo>
                    <a:pt x="1" y="5130"/>
                    <a:pt x="201" y="5329"/>
                    <a:pt x="445" y="5329"/>
                  </a:cubicBezTo>
                  <a:lnTo>
                    <a:pt x="2079" y="5329"/>
                  </a:lnTo>
                  <a:cubicBezTo>
                    <a:pt x="2421" y="5329"/>
                    <a:pt x="2732" y="5525"/>
                    <a:pt x="2878" y="5836"/>
                  </a:cubicBezTo>
                  <a:cubicBezTo>
                    <a:pt x="3096" y="6298"/>
                    <a:pt x="3473" y="6675"/>
                    <a:pt x="3935" y="6893"/>
                  </a:cubicBezTo>
                  <a:cubicBezTo>
                    <a:pt x="4246" y="7039"/>
                    <a:pt x="4441" y="7350"/>
                    <a:pt x="4441" y="7692"/>
                  </a:cubicBezTo>
                  <a:lnTo>
                    <a:pt x="4441" y="9326"/>
                  </a:lnTo>
                  <a:cubicBezTo>
                    <a:pt x="4441" y="9570"/>
                    <a:pt x="4641" y="9770"/>
                    <a:pt x="4886" y="9770"/>
                  </a:cubicBezTo>
                  <a:cubicBezTo>
                    <a:pt x="5130" y="9770"/>
                    <a:pt x="5330" y="9570"/>
                    <a:pt x="5330" y="9326"/>
                  </a:cubicBezTo>
                  <a:lnTo>
                    <a:pt x="5330" y="7692"/>
                  </a:lnTo>
                  <a:cubicBezTo>
                    <a:pt x="5330" y="7350"/>
                    <a:pt x="5525" y="7039"/>
                    <a:pt x="5831" y="6893"/>
                  </a:cubicBezTo>
                  <a:cubicBezTo>
                    <a:pt x="6298" y="6675"/>
                    <a:pt x="6671" y="6298"/>
                    <a:pt x="6893" y="5836"/>
                  </a:cubicBezTo>
                  <a:cubicBezTo>
                    <a:pt x="7039" y="5525"/>
                    <a:pt x="7350" y="5329"/>
                    <a:pt x="7692" y="5329"/>
                  </a:cubicBezTo>
                  <a:lnTo>
                    <a:pt x="9326" y="5329"/>
                  </a:lnTo>
                  <a:cubicBezTo>
                    <a:pt x="9571" y="5329"/>
                    <a:pt x="9770" y="5130"/>
                    <a:pt x="9770" y="4885"/>
                  </a:cubicBezTo>
                  <a:cubicBezTo>
                    <a:pt x="9770" y="4641"/>
                    <a:pt x="9571" y="4441"/>
                    <a:pt x="9326" y="4441"/>
                  </a:cubicBezTo>
                  <a:lnTo>
                    <a:pt x="7692" y="4441"/>
                  </a:lnTo>
                  <a:cubicBezTo>
                    <a:pt x="7350" y="4441"/>
                    <a:pt x="7039" y="4246"/>
                    <a:pt x="6893" y="3935"/>
                  </a:cubicBezTo>
                  <a:cubicBezTo>
                    <a:pt x="6671" y="3473"/>
                    <a:pt x="6298" y="3096"/>
                    <a:pt x="5831" y="2878"/>
                  </a:cubicBezTo>
                  <a:cubicBezTo>
                    <a:pt x="5525" y="2732"/>
                    <a:pt x="5330" y="2421"/>
                    <a:pt x="5330" y="2079"/>
                  </a:cubicBezTo>
                  <a:lnTo>
                    <a:pt x="5330" y="445"/>
                  </a:lnTo>
                  <a:cubicBezTo>
                    <a:pt x="5330" y="200"/>
                    <a:pt x="5130" y="1"/>
                    <a:pt x="4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2976825" y="4382975"/>
              <a:ext cx="643275" cy="563575"/>
            </a:xfrm>
            <a:custGeom>
              <a:avLst/>
              <a:gdLst/>
              <a:ahLst/>
              <a:cxnLst/>
              <a:rect l="l" t="t" r="r" b="b"/>
              <a:pathLst>
                <a:path w="25731" h="22543" extrusionOk="0">
                  <a:moveTo>
                    <a:pt x="6122" y="909"/>
                  </a:moveTo>
                  <a:cubicBezTo>
                    <a:pt x="9143" y="909"/>
                    <a:pt x="13529" y="3142"/>
                    <a:pt x="17262" y="6875"/>
                  </a:cubicBezTo>
                  <a:cubicBezTo>
                    <a:pt x="22369" y="11982"/>
                    <a:pt x="24669" y="18310"/>
                    <a:pt x="22284" y="20690"/>
                  </a:cubicBezTo>
                  <a:cubicBezTo>
                    <a:pt x="21643" y="21332"/>
                    <a:pt x="20716" y="21634"/>
                    <a:pt x="19605" y="21634"/>
                  </a:cubicBezTo>
                  <a:cubicBezTo>
                    <a:pt x="16586" y="21634"/>
                    <a:pt x="12202" y="19401"/>
                    <a:pt x="8469" y="15668"/>
                  </a:cubicBezTo>
                  <a:cubicBezTo>
                    <a:pt x="3362" y="10561"/>
                    <a:pt x="1062" y="4233"/>
                    <a:pt x="3442" y="1853"/>
                  </a:cubicBezTo>
                  <a:cubicBezTo>
                    <a:pt x="4084" y="1211"/>
                    <a:pt x="5011" y="909"/>
                    <a:pt x="6122" y="909"/>
                  </a:cubicBezTo>
                  <a:close/>
                  <a:moveTo>
                    <a:pt x="6164" y="1"/>
                  </a:moveTo>
                  <a:cubicBezTo>
                    <a:pt x="4801" y="1"/>
                    <a:pt x="3644" y="394"/>
                    <a:pt x="2816" y="1222"/>
                  </a:cubicBezTo>
                  <a:cubicBezTo>
                    <a:pt x="1" y="4042"/>
                    <a:pt x="2203" y="10663"/>
                    <a:pt x="7839" y="16294"/>
                  </a:cubicBezTo>
                  <a:cubicBezTo>
                    <a:pt x="11817" y="20272"/>
                    <a:pt x="16287" y="22542"/>
                    <a:pt x="19562" y="22542"/>
                  </a:cubicBezTo>
                  <a:cubicBezTo>
                    <a:pt x="20926" y="22542"/>
                    <a:pt x="22083" y="22149"/>
                    <a:pt x="22911" y="21321"/>
                  </a:cubicBezTo>
                  <a:cubicBezTo>
                    <a:pt x="25730" y="18501"/>
                    <a:pt x="23523" y="11884"/>
                    <a:pt x="17888" y="6249"/>
                  </a:cubicBezTo>
                  <a:cubicBezTo>
                    <a:pt x="13910" y="2270"/>
                    <a:pt x="9440" y="1"/>
                    <a:pt x="61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3"/>
            <p:cNvSpPr/>
            <p:nvPr/>
          </p:nvSpPr>
          <p:spPr>
            <a:xfrm>
              <a:off x="2976825" y="4382975"/>
              <a:ext cx="643275" cy="563575"/>
            </a:xfrm>
            <a:custGeom>
              <a:avLst/>
              <a:gdLst/>
              <a:ahLst/>
              <a:cxnLst/>
              <a:rect l="l" t="t" r="r" b="b"/>
              <a:pathLst>
                <a:path w="25731" h="22543" extrusionOk="0">
                  <a:moveTo>
                    <a:pt x="19605" y="909"/>
                  </a:moveTo>
                  <a:cubicBezTo>
                    <a:pt x="20716" y="909"/>
                    <a:pt x="21643" y="1211"/>
                    <a:pt x="22284" y="1853"/>
                  </a:cubicBezTo>
                  <a:cubicBezTo>
                    <a:pt x="24669" y="4233"/>
                    <a:pt x="22364" y="10561"/>
                    <a:pt x="17262" y="15668"/>
                  </a:cubicBezTo>
                  <a:cubicBezTo>
                    <a:pt x="13529" y="19401"/>
                    <a:pt x="9143" y="21634"/>
                    <a:pt x="6122" y="21634"/>
                  </a:cubicBezTo>
                  <a:cubicBezTo>
                    <a:pt x="5011" y="21634"/>
                    <a:pt x="4084" y="21332"/>
                    <a:pt x="3442" y="20690"/>
                  </a:cubicBezTo>
                  <a:cubicBezTo>
                    <a:pt x="1062" y="18310"/>
                    <a:pt x="3362" y="11982"/>
                    <a:pt x="8469" y="6875"/>
                  </a:cubicBezTo>
                  <a:cubicBezTo>
                    <a:pt x="12202" y="3142"/>
                    <a:pt x="16586" y="909"/>
                    <a:pt x="19605" y="909"/>
                  </a:cubicBezTo>
                  <a:close/>
                  <a:moveTo>
                    <a:pt x="19562" y="1"/>
                  </a:moveTo>
                  <a:cubicBezTo>
                    <a:pt x="16287" y="1"/>
                    <a:pt x="11817" y="2270"/>
                    <a:pt x="7839" y="6249"/>
                  </a:cubicBezTo>
                  <a:cubicBezTo>
                    <a:pt x="2203" y="11884"/>
                    <a:pt x="1" y="18501"/>
                    <a:pt x="2816" y="21321"/>
                  </a:cubicBezTo>
                  <a:cubicBezTo>
                    <a:pt x="3644" y="22149"/>
                    <a:pt x="4801" y="22542"/>
                    <a:pt x="6164" y="22542"/>
                  </a:cubicBezTo>
                  <a:cubicBezTo>
                    <a:pt x="9440" y="22542"/>
                    <a:pt x="13910" y="20272"/>
                    <a:pt x="17888" y="16294"/>
                  </a:cubicBezTo>
                  <a:cubicBezTo>
                    <a:pt x="23523" y="10663"/>
                    <a:pt x="25730" y="4042"/>
                    <a:pt x="22911" y="1222"/>
                  </a:cubicBezTo>
                  <a:cubicBezTo>
                    <a:pt x="22083" y="394"/>
                    <a:pt x="20926" y="1"/>
                    <a:pt x="195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3"/>
            <p:cNvSpPr/>
            <p:nvPr/>
          </p:nvSpPr>
          <p:spPr>
            <a:xfrm>
              <a:off x="3034000" y="4353900"/>
              <a:ext cx="86850" cy="85625"/>
            </a:xfrm>
            <a:custGeom>
              <a:avLst/>
              <a:gdLst/>
              <a:ahLst/>
              <a:cxnLst/>
              <a:rect l="l" t="t" r="r" b="b"/>
              <a:pathLst>
                <a:path w="3474" h="3425" extrusionOk="0">
                  <a:moveTo>
                    <a:pt x="1697" y="0"/>
                  </a:moveTo>
                  <a:cubicBezTo>
                    <a:pt x="1377" y="0"/>
                    <a:pt x="1075" y="85"/>
                    <a:pt x="818" y="231"/>
                  </a:cubicBezTo>
                  <a:cubicBezTo>
                    <a:pt x="280" y="538"/>
                    <a:pt x="1" y="1115"/>
                    <a:pt x="1" y="1777"/>
                  </a:cubicBezTo>
                  <a:cubicBezTo>
                    <a:pt x="1" y="2758"/>
                    <a:pt x="716" y="3424"/>
                    <a:pt x="1697" y="3424"/>
                  </a:cubicBezTo>
                  <a:cubicBezTo>
                    <a:pt x="2359" y="3424"/>
                    <a:pt x="2936" y="3193"/>
                    <a:pt x="3238" y="2656"/>
                  </a:cubicBezTo>
                  <a:cubicBezTo>
                    <a:pt x="3389" y="2398"/>
                    <a:pt x="3473" y="2096"/>
                    <a:pt x="3473" y="1777"/>
                  </a:cubicBezTo>
                  <a:cubicBezTo>
                    <a:pt x="3473" y="795"/>
                    <a:pt x="2678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3"/>
            <p:cNvSpPr/>
            <p:nvPr/>
          </p:nvSpPr>
          <p:spPr>
            <a:xfrm>
              <a:off x="3230175" y="4740175"/>
              <a:ext cx="31000" cy="31850"/>
            </a:xfrm>
            <a:custGeom>
              <a:avLst/>
              <a:gdLst/>
              <a:ahLst/>
              <a:cxnLst/>
              <a:rect l="l" t="t" r="r" b="b"/>
              <a:pathLst>
                <a:path w="1240" h="1274" extrusionOk="0">
                  <a:moveTo>
                    <a:pt x="733" y="1"/>
                  </a:moveTo>
                  <a:cubicBezTo>
                    <a:pt x="580" y="1"/>
                    <a:pt x="430" y="81"/>
                    <a:pt x="347" y="221"/>
                  </a:cubicBezTo>
                  <a:lnTo>
                    <a:pt x="125" y="607"/>
                  </a:lnTo>
                  <a:cubicBezTo>
                    <a:pt x="0" y="820"/>
                    <a:pt x="76" y="1091"/>
                    <a:pt x="289" y="1215"/>
                  </a:cubicBezTo>
                  <a:cubicBezTo>
                    <a:pt x="356" y="1255"/>
                    <a:pt x="436" y="1273"/>
                    <a:pt x="511" y="1273"/>
                  </a:cubicBezTo>
                  <a:cubicBezTo>
                    <a:pt x="662" y="1273"/>
                    <a:pt x="813" y="1193"/>
                    <a:pt x="893" y="1051"/>
                  </a:cubicBezTo>
                  <a:lnTo>
                    <a:pt x="1115" y="665"/>
                  </a:lnTo>
                  <a:cubicBezTo>
                    <a:pt x="1239" y="456"/>
                    <a:pt x="1168" y="181"/>
                    <a:pt x="955" y="61"/>
                  </a:cubicBezTo>
                  <a:cubicBezTo>
                    <a:pt x="885" y="20"/>
                    <a:pt x="809" y="1"/>
                    <a:pt x="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3"/>
            <p:cNvSpPr/>
            <p:nvPr/>
          </p:nvSpPr>
          <p:spPr>
            <a:xfrm>
              <a:off x="3335650" y="4557500"/>
              <a:ext cx="31000" cy="31900"/>
            </a:xfrm>
            <a:custGeom>
              <a:avLst/>
              <a:gdLst/>
              <a:ahLst/>
              <a:cxnLst/>
              <a:rect l="l" t="t" r="r" b="b"/>
              <a:pathLst>
                <a:path w="1240" h="1276" extrusionOk="0">
                  <a:moveTo>
                    <a:pt x="734" y="0"/>
                  </a:moveTo>
                  <a:cubicBezTo>
                    <a:pt x="580" y="0"/>
                    <a:pt x="430" y="79"/>
                    <a:pt x="347" y="223"/>
                  </a:cubicBezTo>
                  <a:lnTo>
                    <a:pt x="125" y="609"/>
                  </a:lnTo>
                  <a:cubicBezTo>
                    <a:pt x="0" y="822"/>
                    <a:pt x="76" y="1093"/>
                    <a:pt x="289" y="1213"/>
                  </a:cubicBezTo>
                  <a:cubicBezTo>
                    <a:pt x="355" y="1253"/>
                    <a:pt x="435" y="1275"/>
                    <a:pt x="511" y="1275"/>
                  </a:cubicBezTo>
                  <a:cubicBezTo>
                    <a:pt x="662" y="1275"/>
                    <a:pt x="813" y="1195"/>
                    <a:pt x="893" y="1053"/>
                  </a:cubicBezTo>
                  <a:lnTo>
                    <a:pt x="1115" y="667"/>
                  </a:lnTo>
                  <a:cubicBezTo>
                    <a:pt x="1239" y="454"/>
                    <a:pt x="1168" y="183"/>
                    <a:pt x="955" y="58"/>
                  </a:cubicBezTo>
                  <a:cubicBezTo>
                    <a:pt x="885" y="19"/>
                    <a:pt x="809" y="0"/>
                    <a:pt x="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3"/>
            <p:cNvSpPr/>
            <p:nvPr/>
          </p:nvSpPr>
          <p:spPr>
            <a:xfrm>
              <a:off x="3335650" y="4740175"/>
              <a:ext cx="31000" cy="31850"/>
            </a:xfrm>
            <a:custGeom>
              <a:avLst/>
              <a:gdLst/>
              <a:ahLst/>
              <a:cxnLst/>
              <a:rect l="l" t="t" r="r" b="b"/>
              <a:pathLst>
                <a:path w="1240" h="1274" extrusionOk="0">
                  <a:moveTo>
                    <a:pt x="509" y="1"/>
                  </a:moveTo>
                  <a:cubicBezTo>
                    <a:pt x="433" y="1"/>
                    <a:pt x="358" y="20"/>
                    <a:pt x="289" y="61"/>
                  </a:cubicBezTo>
                  <a:cubicBezTo>
                    <a:pt x="76" y="181"/>
                    <a:pt x="0" y="456"/>
                    <a:pt x="125" y="665"/>
                  </a:cubicBezTo>
                  <a:lnTo>
                    <a:pt x="347" y="1051"/>
                  </a:lnTo>
                  <a:cubicBezTo>
                    <a:pt x="431" y="1193"/>
                    <a:pt x="577" y="1273"/>
                    <a:pt x="733" y="1273"/>
                  </a:cubicBezTo>
                  <a:cubicBezTo>
                    <a:pt x="808" y="1273"/>
                    <a:pt x="884" y="1255"/>
                    <a:pt x="955" y="1215"/>
                  </a:cubicBezTo>
                  <a:cubicBezTo>
                    <a:pt x="1168" y="1091"/>
                    <a:pt x="1239" y="820"/>
                    <a:pt x="1115" y="607"/>
                  </a:cubicBezTo>
                  <a:lnTo>
                    <a:pt x="893" y="221"/>
                  </a:lnTo>
                  <a:cubicBezTo>
                    <a:pt x="812" y="81"/>
                    <a:pt x="662" y="1"/>
                    <a:pt x="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3"/>
            <p:cNvSpPr/>
            <p:nvPr/>
          </p:nvSpPr>
          <p:spPr>
            <a:xfrm>
              <a:off x="3230175" y="4557500"/>
              <a:ext cx="31000" cy="31900"/>
            </a:xfrm>
            <a:custGeom>
              <a:avLst/>
              <a:gdLst/>
              <a:ahLst/>
              <a:cxnLst/>
              <a:rect l="l" t="t" r="r" b="b"/>
              <a:pathLst>
                <a:path w="1240" h="1276" extrusionOk="0">
                  <a:moveTo>
                    <a:pt x="508" y="0"/>
                  </a:moveTo>
                  <a:cubicBezTo>
                    <a:pt x="433" y="0"/>
                    <a:pt x="358" y="19"/>
                    <a:pt x="289" y="58"/>
                  </a:cubicBezTo>
                  <a:cubicBezTo>
                    <a:pt x="76" y="183"/>
                    <a:pt x="0" y="454"/>
                    <a:pt x="125" y="667"/>
                  </a:cubicBezTo>
                  <a:lnTo>
                    <a:pt x="347" y="1053"/>
                  </a:lnTo>
                  <a:cubicBezTo>
                    <a:pt x="431" y="1195"/>
                    <a:pt x="578" y="1275"/>
                    <a:pt x="733" y="1275"/>
                  </a:cubicBezTo>
                  <a:cubicBezTo>
                    <a:pt x="809" y="1275"/>
                    <a:pt x="884" y="1253"/>
                    <a:pt x="955" y="1213"/>
                  </a:cubicBezTo>
                  <a:cubicBezTo>
                    <a:pt x="1168" y="1093"/>
                    <a:pt x="1239" y="822"/>
                    <a:pt x="1115" y="609"/>
                  </a:cubicBezTo>
                  <a:lnTo>
                    <a:pt x="893" y="223"/>
                  </a:lnTo>
                  <a:cubicBezTo>
                    <a:pt x="812" y="79"/>
                    <a:pt x="662" y="0"/>
                    <a:pt x="5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3189550" y="4598125"/>
              <a:ext cx="35100" cy="27800"/>
            </a:xfrm>
            <a:custGeom>
              <a:avLst/>
              <a:gdLst/>
              <a:ahLst/>
              <a:cxnLst/>
              <a:rect l="l" t="t" r="r" b="b"/>
              <a:pathLst>
                <a:path w="1404" h="1112" extrusionOk="0">
                  <a:moveTo>
                    <a:pt x="512" y="1"/>
                  </a:moveTo>
                  <a:cubicBezTo>
                    <a:pt x="358" y="1"/>
                    <a:pt x="208" y="80"/>
                    <a:pt x="124" y="223"/>
                  </a:cubicBezTo>
                  <a:cubicBezTo>
                    <a:pt x="0" y="436"/>
                    <a:pt x="76" y="707"/>
                    <a:pt x="289" y="831"/>
                  </a:cubicBezTo>
                  <a:lnTo>
                    <a:pt x="671" y="1053"/>
                  </a:lnTo>
                  <a:cubicBezTo>
                    <a:pt x="742" y="1093"/>
                    <a:pt x="817" y="1111"/>
                    <a:pt x="893" y="1111"/>
                  </a:cubicBezTo>
                  <a:cubicBezTo>
                    <a:pt x="1048" y="1111"/>
                    <a:pt x="1195" y="1031"/>
                    <a:pt x="1279" y="889"/>
                  </a:cubicBezTo>
                  <a:cubicBezTo>
                    <a:pt x="1403" y="676"/>
                    <a:pt x="1328" y="405"/>
                    <a:pt x="1115" y="281"/>
                  </a:cubicBezTo>
                  <a:lnTo>
                    <a:pt x="733" y="59"/>
                  </a:lnTo>
                  <a:cubicBezTo>
                    <a:pt x="663" y="19"/>
                    <a:pt x="587" y="1"/>
                    <a:pt x="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3"/>
            <p:cNvSpPr/>
            <p:nvPr/>
          </p:nvSpPr>
          <p:spPr>
            <a:xfrm>
              <a:off x="3372275" y="4703600"/>
              <a:ext cx="35000" cy="27775"/>
            </a:xfrm>
            <a:custGeom>
              <a:avLst/>
              <a:gdLst/>
              <a:ahLst/>
              <a:cxnLst/>
              <a:rect l="l" t="t" r="r" b="b"/>
              <a:pathLst>
                <a:path w="1400" h="1111" extrusionOk="0">
                  <a:moveTo>
                    <a:pt x="508" y="0"/>
                  </a:moveTo>
                  <a:cubicBezTo>
                    <a:pt x="354" y="0"/>
                    <a:pt x="204" y="79"/>
                    <a:pt x="121" y="223"/>
                  </a:cubicBezTo>
                  <a:cubicBezTo>
                    <a:pt x="1" y="436"/>
                    <a:pt x="72" y="707"/>
                    <a:pt x="285" y="831"/>
                  </a:cubicBezTo>
                  <a:lnTo>
                    <a:pt x="671" y="1053"/>
                  </a:lnTo>
                  <a:cubicBezTo>
                    <a:pt x="738" y="1093"/>
                    <a:pt x="818" y="1111"/>
                    <a:pt x="893" y="1111"/>
                  </a:cubicBezTo>
                  <a:cubicBezTo>
                    <a:pt x="1044" y="1111"/>
                    <a:pt x="1195" y="1031"/>
                    <a:pt x="1275" y="889"/>
                  </a:cubicBezTo>
                  <a:cubicBezTo>
                    <a:pt x="1399" y="676"/>
                    <a:pt x="1328" y="405"/>
                    <a:pt x="1115" y="280"/>
                  </a:cubicBezTo>
                  <a:lnTo>
                    <a:pt x="729" y="58"/>
                  </a:lnTo>
                  <a:cubicBezTo>
                    <a:pt x="659" y="19"/>
                    <a:pt x="583" y="0"/>
                    <a:pt x="5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3"/>
            <p:cNvSpPr/>
            <p:nvPr/>
          </p:nvSpPr>
          <p:spPr>
            <a:xfrm>
              <a:off x="3189550" y="4703600"/>
              <a:ext cx="34975" cy="27775"/>
            </a:xfrm>
            <a:custGeom>
              <a:avLst/>
              <a:gdLst/>
              <a:ahLst/>
              <a:cxnLst/>
              <a:rect l="l" t="t" r="r" b="b"/>
              <a:pathLst>
                <a:path w="1399" h="1111" extrusionOk="0">
                  <a:moveTo>
                    <a:pt x="892" y="0"/>
                  </a:moveTo>
                  <a:cubicBezTo>
                    <a:pt x="817" y="0"/>
                    <a:pt x="741" y="19"/>
                    <a:pt x="671" y="58"/>
                  </a:cubicBezTo>
                  <a:lnTo>
                    <a:pt x="289" y="280"/>
                  </a:lnTo>
                  <a:cubicBezTo>
                    <a:pt x="76" y="405"/>
                    <a:pt x="0" y="676"/>
                    <a:pt x="124" y="889"/>
                  </a:cubicBezTo>
                  <a:cubicBezTo>
                    <a:pt x="209" y="1031"/>
                    <a:pt x="355" y="1111"/>
                    <a:pt x="511" y="1111"/>
                  </a:cubicBezTo>
                  <a:cubicBezTo>
                    <a:pt x="586" y="1111"/>
                    <a:pt x="662" y="1093"/>
                    <a:pt x="733" y="1053"/>
                  </a:cubicBezTo>
                  <a:lnTo>
                    <a:pt x="1115" y="831"/>
                  </a:lnTo>
                  <a:cubicBezTo>
                    <a:pt x="1328" y="707"/>
                    <a:pt x="1399" y="436"/>
                    <a:pt x="1279" y="223"/>
                  </a:cubicBezTo>
                  <a:cubicBezTo>
                    <a:pt x="1195" y="79"/>
                    <a:pt x="1046" y="0"/>
                    <a:pt x="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3372275" y="4598125"/>
              <a:ext cx="35000" cy="27800"/>
            </a:xfrm>
            <a:custGeom>
              <a:avLst/>
              <a:gdLst/>
              <a:ahLst/>
              <a:cxnLst/>
              <a:rect l="l" t="t" r="r" b="b"/>
              <a:pathLst>
                <a:path w="1400" h="1112" extrusionOk="0">
                  <a:moveTo>
                    <a:pt x="890" y="1"/>
                  </a:moveTo>
                  <a:cubicBezTo>
                    <a:pt x="815" y="1"/>
                    <a:pt x="740" y="19"/>
                    <a:pt x="671" y="59"/>
                  </a:cubicBezTo>
                  <a:lnTo>
                    <a:pt x="285" y="281"/>
                  </a:lnTo>
                  <a:cubicBezTo>
                    <a:pt x="72" y="405"/>
                    <a:pt x="1" y="676"/>
                    <a:pt x="121" y="889"/>
                  </a:cubicBezTo>
                  <a:cubicBezTo>
                    <a:pt x="205" y="1031"/>
                    <a:pt x="356" y="1111"/>
                    <a:pt x="507" y="1111"/>
                  </a:cubicBezTo>
                  <a:cubicBezTo>
                    <a:pt x="582" y="1111"/>
                    <a:pt x="658" y="1093"/>
                    <a:pt x="729" y="1053"/>
                  </a:cubicBezTo>
                  <a:lnTo>
                    <a:pt x="1115" y="831"/>
                  </a:lnTo>
                  <a:cubicBezTo>
                    <a:pt x="1328" y="707"/>
                    <a:pt x="1399" y="436"/>
                    <a:pt x="1275" y="223"/>
                  </a:cubicBezTo>
                  <a:cubicBezTo>
                    <a:pt x="1195" y="80"/>
                    <a:pt x="1044" y="1"/>
                    <a:pt x="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3"/>
            <p:cNvSpPr/>
            <p:nvPr/>
          </p:nvSpPr>
          <p:spPr>
            <a:xfrm>
              <a:off x="3268150" y="4631450"/>
              <a:ext cx="63625" cy="63400"/>
            </a:xfrm>
            <a:custGeom>
              <a:avLst/>
              <a:gdLst/>
              <a:ahLst/>
              <a:cxnLst/>
              <a:rect l="l" t="t" r="r" b="b"/>
              <a:pathLst>
                <a:path w="2545" h="2536" extrusionOk="0">
                  <a:moveTo>
                    <a:pt x="1213" y="0"/>
                  </a:moveTo>
                  <a:cubicBezTo>
                    <a:pt x="955" y="0"/>
                    <a:pt x="720" y="71"/>
                    <a:pt x="520" y="196"/>
                  </a:cubicBezTo>
                  <a:cubicBezTo>
                    <a:pt x="133" y="431"/>
                    <a:pt x="0" y="853"/>
                    <a:pt x="0" y="1332"/>
                  </a:cubicBezTo>
                  <a:cubicBezTo>
                    <a:pt x="0" y="2070"/>
                    <a:pt x="475" y="2536"/>
                    <a:pt x="1213" y="2536"/>
                  </a:cubicBezTo>
                  <a:cubicBezTo>
                    <a:pt x="1692" y="2536"/>
                    <a:pt x="2114" y="2407"/>
                    <a:pt x="2349" y="2025"/>
                  </a:cubicBezTo>
                  <a:cubicBezTo>
                    <a:pt x="2474" y="1825"/>
                    <a:pt x="2545" y="1585"/>
                    <a:pt x="2545" y="1332"/>
                  </a:cubicBezTo>
                  <a:cubicBezTo>
                    <a:pt x="2545" y="595"/>
                    <a:pt x="1945" y="0"/>
                    <a:pt x="1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3"/>
            <p:cNvSpPr/>
            <p:nvPr/>
          </p:nvSpPr>
          <p:spPr>
            <a:xfrm>
              <a:off x="3032000" y="4359675"/>
              <a:ext cx="82950" cy="83050"/>
            </a:xfrm>
            <a:custGeom>
              <a:avLst/>
              <a:gdLst/>
              <a:ahLst/>
              <a:cxnLst/>
              <a:rect l="l" t="t" r="r" b="b"/>
              <a:pathLst>
                <a:path w="3318" h="3322" extrusionOk="0">
                  <a:moveTo>
                    <a:pt x="898" y="0"/>
                  </a:moveTo>
                  <a:lnTo>
                    <a:pt x="898" y="0"/>
                  </a:lnTo>
                  <a:cubicBezTo>
                    <a:pt x="360" y="307"/>
                    <a:pt x="1" y="884"/>
                    <a:pt x="1" y="1546"/>
                  </a:cubicBezTo>
                  <a:cubicBezTo>
                    <a:pt x="1" y="2527"/>
                    <a:pt x="796" y="3322"/>
                    <a:pt x="1777" y="3322"/>
                  </a:cubicBezTo>
                  <a:cubicBezTo>
                    <a:pt x="2439" y="3322"/>
                    <a:pt x="3016" y="2962"/>
                    <a:pt x="3318" y="2425"/>
                  </a:cubicBezTo>
                  <a:lnTo>
                    <a:pt x="3318" y="2425"/>
                  </a:lnTo>
                  <a:cubicBezTo>
                    <a:pt x="3060" y="2571"/>
                    <a:pt x="2758" y="2656"/>
                    <a:pt x="2443" y="2656"/>
                  </a:cubicBezTo>
                  <a:cubicBezTo>
                    <a:pt x="1462" y="2656"/>
                    <a:pt x="667" y="1861"/>
                    <a:pt x="667" y="879"/>
                  </a:cubicBezTo>
                  <a:cubicBezTo>
                    <a:pt x="667" y="560"/>
                    <a:pt x="751" y="262"/>
                    <a:pt x="898" y="0"/>
                  </a:cubicBezTo>
                  <a:close/>
                </a:path>
              </a:pathLst>
            </a:custGeom>
            <a:solidFill>
              <a:srgbClr val="37495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3"/>
            <p:cNvSpPr/>
            <p:nvPr/>
          </p:nvSpPr>
          <p:spPr>
            <a:xfrm>
              <a:off x="3077975" y="4908975"/>
              <a:ext cx="42875" cy="43325"/>
            </a:xfrm>
            <a:custGeom>
              <a:avLst/>
              <a:gdLst/>
              <a:ahLst/>
              <a:cxnLst/>
              <a:rect l="l" t="t" r="r" b="b"/>
              <a:pathLst>
                <a:path w="1715" h="1733" extrusionOk="0">
                  <a:moveTo>
                    <a:pt x="826" y="1"/>
                  </a:moveTo>
                  <a:cubicBezTo>
                    <a:pt x="666" y="1"/>
                    <a:pt x="515" y="45"/>
                    <a:pt x="387" y="116"/>
                  </a:cubicBezTo>
                  <a:cubicBezTo>
                    <a:pt x="116" y="272"/>
                    <a:pt x="0" y="561"/>
                    <a:pt x="0" y="889"/>
                  </a:cubicBezTo>
                  <a:cubicBezTo>
                    <a:pt x="0" y="1382"/>
                    <a:pt x="333" y="1733"/>
                    <a:pt x="826" y="1733"/>
                  </a:cubicBezTo>
                  <a:cubicBezTo>
                    <a:pt x="1155" y="1733"/>
                    <a:pt x="1443" y="1595"/>
                    <a:pt x="1599" y="1329"/>
                  </a:cubicBezTo>
                  <a:cubicBezTo>
                    <a:pt x="1670" y="1200"/>
                    <a:pt x="1714" y="1049"/>
                    <a:pt x="1714" y="889"/>
                  </a:cubicBezTo>
                  <a:cubicBezTo>
                    <a:pt x="1714" y="401"/>
                    <a:pt x="1315" y="1"/>
                    <a:pt x="8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3076425" y="4911875"/>
              <a:ext cx="41525" cy="41550"/>
            </a:xfrm>
            <a:custGeom>
              <a:avLst/>
              <a:gdLst/>
              <a:ahLst/>
              <a:cxnLst/>
              <a:rect l="l" t="t" r="r" b="b"/>
              <a:pathLst>
                <a:path w="1661" h="1662" extrusionOk="0">
                  <a:moveTo>
                    <a:pt x="449" y="0"/>
                  </a:moveTo>
                  <a:cubicBezTo>
                    <a:pt x="178" y="156"/>
                    <a:pt x="0" y="445"/>
                    <a:pt x="0" y="773"/>
                  </a:cubicBezTo>
                  <a:cubicBezTo>
                    <a:pt x="0" y="1266"/>
                    <a:pt x="395" y="1661"/>
                    <a:pt x="888" y="1661"/>
                  </a:cubicBezTo>
                  <a:cubicBezTo>
                    <a:pt x="1217" y="1661"/>
                    <a:pt x="1505" y="1479"/>
                    <a:pt x="1661" y="1213"/>
                  </a:cubicBezTo>
                  <a:lnTo>
                    <a:pt x="1661" y="1213"/>
                  </a:lnTo>
                  <a:cubicBezTo>
                    <a:pt x="1528" y="1284"/>
                    <a:pt x="1381" y="1328"/>
                    <a:pt x="1221" y="1328"/>
                  </a:cubicBezTo>
                  <a:cubicBezTo>
                    <a:pt x="728" y="1328"/>
                    <a:pt x="333" y="933"/>
                    <a:pt x="333" y="440"/>
                  </a:cubicBezTo>
                  <a:cubicBezTo>
                    <a:pt x="333" y="280"/>
                    <a:pt x="373" y="129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2943200" y="4487125"/>
              <a:ext cx="710525" cy="355275"/>
            </a:xfrm>
            <a:custGeom>
              <a:avLst/>
              <a:gdLst/>
              <a:ahLst/>
              <a:cxnLst/>
              <a:rect l="l" t="t" r="r" b="b"/>
              <a:pathLst>
                <a:path w="28421" h="14211" extrusionOk="0">
                  <a:moveTo>
                    <a:pt x="14211" y="888"/>
                  </a:moveTo>
                  <a:cubicBezTo>
                    <a:pt x="21431" y="888"/>
                    <a:pt x="27533" y="3735"/>
                    <a:pt x="27533" y="7105"/>
                  </a:cubicBezTo>
                  <a:cubicBezTo>
                    <a:pt x="27533" y="10476"/>
                    <a:pt x="21431" y="13322"/>
                    <a:pt x="14211" y="13322"/>
                  </a:cubicBezTo>
                  <a:cubicBezTo>
                    <a:pt x="6990" y="13322"/>
                    <a:pt x="888" y="10476"/>
                    <a:pt x="888" y="7105"/>
                  </a:cubicBezTo>
                  <a:cubicBezTo>
                    <a:pt x="888" y="3735"/>
                    <a:pt x="6990" y="888"/>
                    <a:pt x="14211" y="888"/>
                  </a:cubicBezTo>
                  <a:close/>
                  <a:moveTo>
                    <a:pt x="14211" y="0"/>
                  </a:moveTo>
                  <a:cubicBezTo>
                    <a:pt x="6239" y="0"/>
                    <a:pt x="0" y="3122"/>
                    <a:pt x="0" y="7105"/>
                  </a:cubicBezTo>
                  <a:cubicBezTo>
                    <a:pt x="0" y="11089"/>
                    <a:pt x="6239" y="14211"/>
                    <a:pt x="14211" y="14211"/>
                  </a:cubicBezTo>
                  <a:cubicBezTo>
                    <a:pt x="22177" y="14211"/>
                    <a:pt x="28421" y="11089"/>
                    <a:pt x="28421" y="7105"/>
                  </a:cubicBezTo>
                  <a:cubicBezTo>
                    <a:pt x="28421" y="3122"/>
                    <a:pt x="22177" y="0"/>
                    <a:pt x="14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3524925" y="4742450"/>
              <a:ext cx="62200" cy="62550"/>
            </a:xfrm>
            <a:custGeom>
              <a:avLst/>
              <a:gdLst/>
              <a:ahLst/>
              <a:cxnLst/>
              <a:rect l="l" t="t" r="r" b="b"/>
              <a:pathLst>
                <a:path w="2488" h="2502" extrusionOk="0">
                  <a:moveTo>
                    <a:pt x="1155" y="1"/>
                  </a:moveTo>
                  <a:cubicBezTo>
                    <a:pt x="916" y="1"/>
                    <a:pt x="689" y="63"/>
                    <a:pt x="494" y="174"/>
                  </a:cubicBezTo>
                  <a:cubicBezTo>
                    <a:pt x="94" y="405"/>
                    <a:pt x="1" y="836"/>
                    <a:pt x="1" y="1333"/>
                  </a:cubicBezTo>
                  <a:cubicBezTo>
                    <a:pt x="1" y="2070"/>
                    <a:pt x="418" y="2501"/>
                    <a:pt x="1155" y="2501"/>
                  </a:cubicBezTo>
                  <a:cubicBezTo>
                    <a:pt x="1648" y="2501"/>
                    <a:pt x="2083" y="2394"/>
                    <a:pt x="2314" y="1990"/>
                  </a:cubicBezTo>
                  <a:cubicBezTo>
                    <a:pt x="2421" y="1799"/>
                    <a:pt x="2488" y="1573"/>
                    <a:pt x="2488" y="1333"/>
                  </a:cubicBezTo>
                  <a:cubicBezTo>
                    <a:pt x="2488" y="596"/>
                    <a:pt x="1888" y="1"/>
                    <a:pt x="1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3520500" y="4746800"/>
              <a:ext cx="62175" cy="62300"/>
            </a:xfrm>
            <a:custGeom>
              <a:avLst/>
              <a:gdLst/>
              <a:ahLst/>
              <a:cxnLst/>
              <a:rect l="l" t="t" r="r" b="b"/>
              <a:pathLst>
                <a:path w="2487" h="2492" extrusionOk="0">
                  <a:moveTo>
                    <a:pt x="671" y="0"/>
                  </a:moveTo>
                  <a:cubicBezTo>
                    <a:pt x="271" y="231"/>
                    <a:pt x="0" y="662"/>
                    <a:pt x="0" y="1159"/>
                  </a:cubicBezTo>
                  <a:cubicBezTo>
                    <a:pt x="0" y="1896"/>
                    <a:pt x="595" y="2491"/>
                    <a:pt x="1332" y="2491"/>
                  </a:cubicBezTo>
                  <a:cubicBezTo>
                    <a:pt x="1830" y="2491"/>
                    <a:pt x="2260" y="2220"/>
                    <a:pt x="2487" y="1816"/>
                  </a:cubicBezTo>
                  <a:lnTo>
                    <a:pt x="2487" y="1816"/>
                  </a:lnTo>
                  <a:cubicBezTo>
                    <a:pt x="2296" y="1927"/>
                    <a:pt x="2069" y="1994"/>
                    <a:pt x="1830" y="1994"/>
                  </a:cubicBezTo>
                  <a:cubicBezTo>
                    <a:pt x="1097" y="1994"/>
                    <a:pt x="497" y="1394"/>
                    <a:pt x="497" y="662"/>
                  </a:cubicBezTo>
                  <a:cubicBezTo>
                    <a:pt x="497" y="422"/>
                    <a:pt x="564" y="195"/>
                    <a:pt x="671" y="0"/>
                  </a:cubicBezTo>
                  <a:close/>
                </a:path>
              </a:pathLst>
            </a:custGeom>
            <a:solidFill>
              <a:srgbClr val="374957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3265150" y="4636325"/>
              <a:ext cx="61750" cy="61750"/>
            </a:xfrm>
            <a:custGeom>
              <a:avLst/>
              <a:gdLst/>
              <a:ahLst/>
              <a:cxnLst/>
              <a:rect l="l" t="t" r="r" b="b"/>
              <a:pathLst>
                <a:path w="2470" h="2470" extrusionOk="0">
                  <a:moveTo>
                    <a:pt x="640" y="1"/>
                  </a:moveTo>
                  <a:lnTo>
                    <a:pt x="640" y="1"/>
                  </a:lnTo>
                  <a:cubicBezTo>
                    <a:pt x="253" y="236"/>
                    <a:pt x="0" y="658"/>
                    <a:pt x="0" y="1137"/>
                  </a:cubicBezTo>
                  <a:cubicBezTo>
                    <a:pt x="0" y="1875"/>
                    <a:pt x="595" y="2470"/>
                    <a:pt x="1333" y="2470"/>
                  </a:cubicBezTo>
                  <a:cubicBezTo>
                    <a:pt x="1812" y="2470"/>
                    <a:pt x="2234" y="2216"/>
                    <a:pt x="2469" y="1830"/>
                  </a:cubicBezTo>
                  <a:lnTo>
                    <a:pt x="2469" y="1830"/>
                  </a:lnTo>
                  <a:cubicBezTo>
                    <a:pt x="2265" y="1954"/>
                    <a:pt x="2030" y="2025"/>
                    <a:pt x="1777" y="2025"/>
                  </a:cubicBezTo>
                  <a:cubicBezTo>
                    <a:pt x="1039" y="2025"/>
                    <a:pt x="444" y="1430"/>
                    <a:pt x="444" y="693"/>
                  </a:cubicBezTo>
                  <a:cubicBezTo>
                    <a:pt x="444" y="440"/>
                    <a:pt x="515" y="200"/>
                    <a:pt x="640" y="1"/>
                  </a:cubicBezTo>
                  <a:close/>
                </a:path>
              </a:pathLst>
            </a:custGeom>
            <a:solidFill>
              <a:srgbClr val="EFCA2E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" name="Google Shape;934;p43"/>
          <p:cNvSpPr txBox="1">
            <a:spLocks noGrp="1"/>
          </p:cNvSpPr>
          <p:nvPr>
            <p:ph type="ctrTitle" idx="4"/>
          </p:nvPr>
        </p:nvSpPr>
        <p:spPr>
          <a:xfrm>
            <a:off x="4715733" y="3341249"/>
            <a:ext cx="1650600" cy="35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Spirit</a:t>
            </a:r>
            <a:br>
              <a:rPr lang="es-ES" dirty="0"/>
            </a:br>
            <a:r>
              <a:rPr lang="es-ES" dirty="0"/>
              <a:t> (2004 - 2011)</a:t>
            </a:r>
            <a:endParaRPr dirty="0"/>
          </a:p>
        </p:txBody>
      </p:sp>
      <p:sp>
        <p:nvSpPr>
          <p:cNvPr id="935" name="Google Shape;935;p43"/>
          <p:cNvSpPr txBox="1">
            <a:spLocks noGrp="1"/>
          </p:cNvSpPr>
          <p:nvPr>
            <p:ph type="ctrTitle"/>
          </p:nvPr>
        </p:nvSpPr>
        <p:spPr>
          <a:xfrm>
            <a:off x="307213" y="3132124"/>
            <a:ext cx="2370600" cy="57269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Sojourner</a:t>
            </a:r>
            <a:r>
              <a:rPr lang="es-ES" dirty="0"/>
              <a:t> </a:t>
            </a:r>
            <a:br>
              <a:rPr lang="es-ES" dirty="0"/>
            </a:br>
            <a:r>
              <a:rPr lang="es-ES" dirty="0"/>
              <a:t>(1997)</a:t>
            </a:r>
            <a:endParaRPr dirty="0"/>
          </a:p>
        </p:txBody>
      </p:sp>
      <p:sp>
        <p:nvSpPr>
          <p:cNvPr id="938" name="Google Shape;938;p43"/>
          <p:cNvSpPr txBox="1">
            <a:spLocks noGrp="1"/>
          </p:cNvSpPr>
          <p:nvPr>
            <p:ph type="ctrTitle" idx="2"/>
          </p:nvPr>
        </p:nvSpPr>
        <p:spPr>
          <a:xfrm>
            <a:off x="2657950" y="3098369"/>
            <a:ext cx="1650600" cy="64006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Opportunity</a:t>
            </a:r>
            <a:r>
              <a:rPr lang="es-ES" dirty="0"/>
              <a:t> (2004 - 2019)</a:t>
            </a:r>
            <a:endParaRPr dirty="0"/>
          </a:p>
        </p:txBody>
      </p:sp>
      <p:sp>
        <p:nvSpPr>
          <p:cNvPr id="941" name="Google Shape;941;p43"/>
          <p:cNvSpPr txBox="1">
            <a:spLocks noGrp="1"/>
          </p:cNvSpPr>
          <p:nvPr>
            <p:ph type="ctrTitle" idx="6"/>
          </p:nvPr>
        </p:nvSpPr>
        <p:spPr>
          <a:xfrm>
            <a:off x="6778075" y="3738431"/>
            <a:ext cx="1650600" cy="35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Curiosity</a:t>
            </a:r>
            <a:r>
              <a:rPr lang="es-ES" dirty="0"/>
              <a:t> (2012 – actualidad)</a:t>
            </a:r>
            <a:endParaRPr dirty="0"/>
          </a:p>
        </p:txBody>
      </p:sp>
      <p:grpSp>
        <p:nvGrpSpPr>
          <p:cNvPr id="942" name="Google Shape;942;p43"/>
          <p:cNvGrpSpPr/>
          <p:nvPr/>
        </p:nvGrpSpPr>
        <p:grpSpPr>
          <a:xfrm>
            <a:off x="7243550" y="1913081"/>
            <a:ext cx="710550" cy="710425"/>
            <a:chOff x="6022950" y="4230775"/>
            <a:chExt cx="710550" cy="710425"/>
          </a:xfrm>
        </p:grpSpPr>
        <p:sp>
          <p:nvSpPr>
            <p:cNvPr id="943" name="Google Shape;943;p43"/>
            <p:cNvSpPr/>
            <p:nvPr/>
          </p:nvSpPr>
          <p:spPr>
            <a:xfrm>
              <a:off x="6080225" y="4288075"/>
              <a:ext cx="595775" cy="595850"/>
            </a:xfrm>
            <a:custGeom>
              <a:avLst/>
              <a:gdLst/>
              <a:ahLst/>
              <a:cxnLst/>
              <a:rect l="l" t="t" r="r" b="b"/>
              <a:pathLst>
                <a:path w="23831" h="23834" extrusionOk="0">
                  <a:moveTo>
                    <a:pt x="11915" y="1648"/>
                  </a:moveTo>
                  <a:cubicBezTo>
                    <a:pt x="12235" y="1648"/>
                    <a:pt x="12630" y="1887"/>
                    <a:pt x="13052" y="2145"/>
                  </a:cubicBezTo>
                  <a:cubicBezTo>
                    <a:pt x="13456" y="2398"/>
                    <a:pt x="13874" y="2656"/>
                    <a:pt x="14362" y="2784"/>
                  </a:cubicBezTo>
                  <a:cubicBezTo>
                    <a:pt x="14718" y="2881"/>
                    <a:pt x="15085" y="2903"/>
                    <a:pt x="15432" y="2903"/>
                  </a:cubicBezTo>
                  <a:cubicBezTo>
                    <a:pt x="15579" y="2903"/>
                    <a:pt x="15722" y="2899"/>
                    <a:pt x="15859" y="2895"/>
                  </a:cubicBezTo>
                  <a:cubicBezTo>
                    <a:pt x="15997" y="2892"/>
                    <a:pt x="16132" y="2888"/>
                    <a:pt x="16261" y="2888"/>
                  </a:cubicBezTo>
                  <a:cubicBezTo>
                    <a:pt x="16585" y="2888"/>
                    <a:pt x="16869" y="2912"/>
                    <a:pt x="17053" y="3020"/>
                  </a:cubicBezTo>
                  <a:cubicBezTo>
                    <a:pt x="17315" y="3175"/>
                    <a:pt x="17533" y="3575"/>
                    <a:pt x="17764" y="4006"/>
                  </a:cubicBezTo>
                  <a:cubicBezTo>
                    <a:pt x="17995" y="4432"/>
                    <a:pt x="18235" y="4872"/>
                    <a:pt x="18599" y="5236"/>
                  </a:cubicBezTo>
                  <a:cubicBezTo>
                    <a:pt x="18963" y="5600"/>
                    <a:pt x="19403" y="5835"/>
                    <a:pt x="19829" y="6066"/>
                  </a:cubicBezTo>
                  <a:cubicBezTo>
                    <a:pt x="20255" y="6297"/>
                    <a:pt x="20659" y="6515"/>
                    <a:pt x="20815" y="6781"/>
                  </a:cubicBezTo>
                  <a:cubicBezTo>
                    <a:pt x="20961" y="7039"/>
                    <a:pt x="20948" y="7492"/>
                    <a:pt x="20935" y="7971"/>
                  </a:cubicBezTo>
                  <a:cubicBezTo>
                    <a:pt x="20926" y="8437"/>
                    <a:pt x="20912" y="8966"/>
                    <a:pt x="21046" y="9468"/>
                  </a:cubicBezTo>
                  <a:cubicBezTo>
                    <a:pt x="21174" y="9956"/>
                    <a:pt x="21436" y="10374"/>
                    <a:pt x="21685" y="10782"/>
                  </a:cubicBezTo>
                  <a:cubicBezTo>
                    <a:pt x="21943" y="11200"/>
                    <a:pt x="22187" y="11595"/>
                    <a:pt x="22187" y="11915"/>
                  </a:cubicBezTo>
                  <a:cubicBezTo>
                    <a:pt x="22187" y="12239"/>
                    <a:pt x="21943" y="12634"/>
                    <a:pt x="21685" y="13051"/>
                  </a:cubicBezTo>
                  <a:cubicBezTo>
                    <a:pt x="21436" y="13456"/>
                    <a:pt x="21174" y="13877"/>
                    <a:pt x="21046" y="14361"/>
                  </a:cubicBezTo>
                  <a:cubicBezTo>
                    <a:pt x="20912" y="14868"/>
                    <a:pt x="20926" y="15396"/>
                    <a:pt x="20935" y="15858"/>
                  </a:cubicBezTo>
                  <a:cubicBezTo>
                    <a:pt x="20948" y="16342"/>
                    <a:pt x="20961" y="16795"/>
                    <a:pt x="20810" y="17053"/>
                  </a:cubicBezTo>
                  <a:cubicBezTo>
                    <a:pt x="20659" y="17319"/>
                    <a:pt x="20255" y="17537"/>
                    <a:pt x="19829" y="17768"/>
                  </a:cubicBezTo>
                  <a:cubicBezTo>
                    <a:pt x="19403" y="17998"/>
                    <a:pt x="18963" y="18234"/>
                    <a:pt x="18599" y="18598"/>
                  </a:cubicBezTo>
                  <a:cubicBezTo>
                    <a:pt x="18235" y="18962"/>
                    <a:pt x="17995" y="19402"/>
                    <a:pt x="17764" y="19828"/>
                  </a:cubicBezTo>
                  <a:cubicBezTo>
                    <a:pt x="17533" y="20259"/>
                    <a:pt x="17315" y="20658"/>
                    <a:pt x="17053" y="20814"/>
                  </a:cubicBezTo>
                  <a:cubicBezTo>
                    <a:pt x="16865" y="20921"/>
                    <a:pt x="16572" y="20945"/>
                    <a:pt x="16240" y="20945"/>
                  </a:cubicBezTo>
                  <a:cubicBezTo>
                    <a:pt x="16117" y="20945"/>
                    <a:pt x="15989" y="20942"/>
                    <a:pt x="15859" y="20938"/>
                  </a:cubicBezTo>
                  <a:cubicBezTo>
                    <a:pt x="15718" y="20934"/>
                    <a:pt x="15572" y="20930"/>
                    <a:pt x="15423" y="20930"/>
                  </a:cubicBezTo>
                  <a:cubicBezTo>
                    <a:pt x="15078" y="20930"/>
                    <a:pt x="14716" y="20952"/>
                    <a:pt x="14362" y="21045"/>
                  </a:cubicBezTo>
                  <a:cubicBezTo>
                    <a:pt x="13878" y="21178"/>
                    <a:pt x="13456" y="21436"/>
                    <a:pt x="13052" y="21684"/>
                  </a:cubicBezTo>
                  <a:cubicBezTo>
                    <a:pt x="12630" y="21946"/>
                    <a:pt x="12240" y="22186"/>
                    <a:pt x="11915" y="22186"/>
                  </a:cubicBezTo>
                  <a:cubicBezTo>
                    <a:pt x="11596" y="22186"/>
                    <a:pt x="11200" y="21946"/>
                    <a:pt x="10779" y="21684"/>
                  </a:cubicBezTo>
                  <a:cubicBezTo>
                    <a:pt x="10374" y="21436"/>
                    <a:pt x="9957" y="21178"/>
                    <a:pt x="9469" y="21045"/>
                  </a:cubicBezTo>
                  <a:cubicBezTo>
                    <a:pt x="9113" y="20952"/>
                    <a:pt x="8745" y="20929"/>
                    <a:pt x="8398" y="20929"/>
                  </a:cubicBezTo>
                  <a:cubicBezTo>
                    <a:pt x="8252" y="20929"/>
                    <a:pt x="8110" y="20934"/>
                    <a:pt x="7972" y="20938"/>
                  </a:cubicBezTo>
                  <a:cubicBezTo>
                    <a:pt x="7842" y="20942"/>
                    <a:pt x="7714" y="20945"/>
                    <a:pt x="7591" y="20945"/>
                  </a:cubicBezTo>
                  <a:cubicBezTo>
                    <a:pt x="7258" y="20945"/>
                    <a:pt x="6966" y="20921"/>
                    <a:pt x="6777" y="20814"/>
                  </a:cubicBezTo>
                  <a:cubicBezTo>
                    <a:pt x="6515" y="20658"/>
                    <a:pt x="6298" y="20259"/>
                    <a:pt x="6067" y="19828"/>
                  </a:cubicBezTo>
                  <a:cubicBezTo>
                    <a:pt x="5836" y="19402"/>
                    <a:pt x="5596" y="18962"/>
                    <a:pt x="5232" y="18598"/>
                  </a:cubicBezTo>
                  <a:cubicBezTo>
                    <a:pt x="4868" y="18234"/>
                    <a:pt x="4428" y="17994"/>
                    <a:pt x="4002" y="17768"/>
                  </a:cubicBezTo>
                  <a:cubicBezTo>
                    <a:pt x="3576" y="17537"/>
                    <a:pt x="3172" y="17319"/>
                    <a:pt x="3021" y="17053"/>
                  </a:cubicBezTo>
                  <a:cubicBezTo>
                    <a:pt x="2870" y="16795"/>
                    <a:pt x="2883" y="16342"/>
                    <a:pt x="2896" y="15862"/>
                  </a:cubicBezTo>
                  <a:cubicBezTo>
                    <a:pt x="2905" y="15396"/>
                    <a:pt x="2918" y="14868"/>
                    <a:pt x="2785" y="14366"/>
                  </a:cubicBezTo>
                  <a:cubicBezTo>
                    <a:pt x="2656" y="13877"/>
                    <a:pt x="2399" y="13460"/>
                    <a:pt x="2146" y="13051"/>
                  </a:cubicBezTo>
                  <a:cubicBezTo>
                    <a:pt x="1888" y="12634"/>
                    <a:pt x="1644" y="12239"/>
                    <a:pt x="1644" y="11915"/>
                  </a:cubicBezTo>
                  <a:cubicBezTo>
                    <a:pt x="1644" y="11595"/>
                    <a:pt x="1888" y="11200"/>
                    <a:pt x="2146" y="10782"/>
                  </a:cubicBezTo>
                  <a:cubicBezTo>
                    <a:pt x="2394" y="10378"/>
                    <a:pt x="2656" y="9956"/>
                    <a:pt x="2785" y="9468"/>
                  </a:cubicBezTo>
                  <a:cubicBezTo>
                    <a:pt x="2918" y="8966"/>
                    <a:pt x="2905" y="8437"/>
                    <a:pt x="2896" y="7971"/>
                  </a:cubicBezTo>
                  <a:cubicBezTo>
                    <a:pt x="2883" y="7492"/>
                    <a:pt x="2870" y="7039"/>
                    <a:pt x="3021" y="6781"/>
                  </a:cubicBezTo>
                  <a:cubicBezTo>
                    <a:pt x="3172" y="6515"/>
                    <a:pt x="3576" y="6297"/>
                    <a:pt x="4002" y="6066"/>
                  </a:cubicBezTo>
                  <a:cubicBezTo>
                    <a:pt x="4428" y="5835"/>
                    <a:pt x="4868" y="5600"/>
                    <a:pt x="5232" y="5236"/>
                  </a:cubicBezTo>
                  <a:cubicBezTo>
                    <a:pt x="5596" y="4872"/>
                    <a:pt x="5836" y="4427"/>
                    <a:pt x="6067" y="4006"/>
                  </a:cubicBezTo>
                  <a:cubicBezTo>
                    <a:pt x="6298" y="3575"/>
                    <a:pt x="6515" y="3171"/>
                    <a:pt x="6777" y="3020"/>
                  </a:cubicBezTo>
                  <a:cubicBezTo>
                    <a:pt x="6962" y="2912"/>
                    <a:pt x="7246" y="2888"/>
                    <a:pt x="7570" y="2888"/>
                  </a:cubicBezTo>
                  <a:cubicBezTo>
                    <a:pt x="7699" y="2888"/>
                    <a:pt x="7834" y="2892"/>
                    <a:pt x="7972" y="2895"/>
                  </a:cubicBezTo>
                  <a:cubicBezTo>
                    <a:pt x="8111" y="2899"/>
                    <a:pt x="8254" y="2903"/>
                    <a:pt x="8401" y="2903"/>
                  </a:cubicBezTo>
                  <a:cubicBezTo>
                    <a:pt x="8748" y="2903"/>
                    <a:pt x="9113" y="2881"/>
                    <a:pt x="9469" y="2784"/>
                  </a:cubicBezTo>
                  <a:cubicBezTo>
                    <a:pt x="9953" y="2656"/>
                    <a:pt x="10374" y="2398"/>
                    <a:pt x="10779" y="2145"/>
                  </a:cubicBezTo>
                  <a:cubicBezTo>
                    <a:pt x="11196" y="1887"/>
                    <a:pt x="11591" y="1648"/>
                    <a:pt x="11915" y="1648"/>
                  </a:cubicBezTo>
                  <a:close/>
                  <a:moveTo>
                    <a:pt x="11915" y="0"/>
                  </a:moveTo>
                  <a:cubicBezTo>
                    <a:pt x="11129" y="0"/>
                    <a:pt x="10486" y="400"/>
                    <a:pt x="9917" y="746"/>
                  </a:cubicBezTo>
                  <a:cubicBezTo>
                    <a:pt x="9597" y="946"/>
                    <a:pt x="9300" y="1132"/>
                    <a:pt x="9047" y="1199"/>
                  </a:cubicBezTo>
                  <a:cubicBezTo>
                    <a:pt x="8863" y="1246"/>
                    <a:pt x="8638" y="1258"/>
                    <a:pt x="8394" y="1258"/>
                  </a:cubicBezTo>
                  <a:cubicBezTo>
                    <a:pt x="8272" y="1258"/>
                    <a:pt x="8145" y="1255"/>
                    <a:pt x="8016" y="1252"/>
                  </a:cubicBezTo>
                  <a:cubicBezTo>
                    <a:pt x="7872" y="1248"/>
                    <a:pt x="7724" y="1244"/>
                    <a:pt x="7573" y="1244"/>
                  </a:cubicBezTo>
                  <a:cubicBezTo>
                    <a:pt x="7037" y="1244"/>
                    <a:pt x="6472" y="1296"/>
                    <a:pt x="5956" y="1594"/>
                  </a:cubicBezTo>
                  <a:cubicBezTo>
                    <a:pt x="5290" y="1981"/>
                    <a:pt x="4935" y="2642"/>
                    <a:pt x="4619" y="3224"/>
                  </a:cubicBezTo>
                  <a:cubicBezTo>
                    <a:pt x="4437" y="3562"/>
                    <a:pt x="4264" y="3877"/>
                    <a:pt x="4073" y="4072"/>
                  </a:cubicBezTo>
                  <a:cubicBezTo>
                    <a:pt x="3878" y="4263"/>
                    <a:pt x="3558" y="4436"/>
                    <a:pt x="3220" y="4618"/>
                  </a:cubicBezTo>
                  <a:cubicBezTo>
                    <a:pt x="2639" y="4934"/>
                    <a:pt x="1981" y="5289"/>
                    <a:pt x="1595" y="5955"/>
                  </a:cubicBezTo>
                  <a:cubicBezTo>
                    <a:pt x="1213" y="6617"/>
                    <a:pt x="1235" y="7358"/>
                    <a:pt x="1249" y="8016"/>
                  </a:cubicBezTo>
                  <a:cubicBezTo>
                    <a:pt x="1262" y="8402"/>
                    <a:pt x="1271" y="8771"/>
                    <a:pt x="1195" y="9046"/>
                  </a:cubicBezTo>
                  <a:cubicBezTo>
                    <a:pt x="1129" y="9299"/>
                    <a:pt x="942" y="9601"/>
                    <a:pt x="747" y="9916"/>
                  </a:cubicBezTo>
                  <a:cubicBezTo>
                    <a:pt x="396" y="10485"/>
                    <a:pt x="1" y="11129"/>
                    <a:pt x="1" y="11915"/>
                  </a:cubicBezTo>
                  <a:cubicBezTo>
                    <a:pt x="1" y="12705"/>
                    <a:pt x="396" y="13349"/>
                    <a:pt x="747" y="13913"/>
                  </a:cubicBezTo>
                  <a:cubicBezTo>
                    <a:pt x="942" y="14233"/>
                    <a:pt x="1129" y="14535"/>
                    <a:pt x="1195" y="14788"/>
                  </a:cubicBezTo>
                  <a:cubicBezTo>
                    <a:pt x="1271" y="15063"/>
                    <a:pt x="1262" y="15432"/>
                    <a:pt x="1249" y="15818"/>
                  </a:cubicBezTo>
                  <a:cubicBezTo>
                    <a:pt x="1231" y="16475"/>
                    <a:pt x="1213" y="17217"/>
                    <a:pt x="1595" y="17879"/>
                  </a:cubicBezTo>
                  <a:cubicBezTo>
                    <a:pt x="1981" y="18545"/>
                    <a:pt x="2639" y="18900"/>
                    <a:pt x="3220" y="19215"/>
                  </a:cubicBezTo>
                  <a:cubicBezTo>
                    <a:pt x="3558" y="19397"/>
                    <a:pt x="3878" y="19566"/>
                    <a:pt x="4073" y="19761"/>
                  </a:cubicBezTo>
                  <a:cubicBezTo>
                    <a:pt x="4264" y="19957"/>
                    <a:pt x="4437" y="20272"/>
                    <a:pt x="4619" y="20610"/>
                  </a:cubicBezTo>
                  <a:cubicBezTo>
                    <a:pt x="4935" y="21191"/>
                    <a:pt x="5290" y="21849"/>
                    <a:pt x="5956" y="22235"/>
                  </a:cubicBezTo>
                  <a:cubicBezTo>
                    <a:pt x="6475" y="22536"/>
                    <a:pt x="7049" y="22589"/>
                    <a:pt x="7591" y="22589"/>
                  </a:cubicBezTo>
                  <a:cubicBezTo>
                    <a:pt x="7735" y="22589"/>
                    <a:pt x="7878" y="22585"/>
                    <a:pt x="8016" y="22581"/>
                  </a:cubicBezTo>
                  <a:cubicBezTo>
                    <a:pt x="8145" y="22578"/>
                    <a:pt x="8272" y="22575"/>
                    <a:pt x="8394" y="22575"/>
                  </a:cubicBezTo>
                  <a:cubicBezTo>
                    <a:pt x="8638" y="22575"/>
                    <a:pt x="8863" y="22587"/>
                    <a:pt x="9047" y="22635"/>
                  </a:cubicBezTo>
                  <a:cubicBezTo>
                    <a:pt x="9300" y="22701"/>
                    <a:pt x="9597" y="22888"/>
                    <a:pt x="9917" y="23088"/>
                  </a:cubicBezTo>
                  <a:cubicBezTo>
                    <a:pt x="10486" y="23434"/>
                    <a:pt x="11129" y="23834"/>
                    <a:pt x="11915" y="23834"/>
                  </a:cubicBezTo>
                  <a:cubicBezTo>
                    <a:pt x="12706" y="23834"/>
                    <a:pt x="13350" y="23434"/>
                    <a:pt x="13914" y="23088"/>
                  </a:cubicBezTo>
                  <a:cubicBezTo>
                    <a:pt x="14234" y="22888"/>
                    <a:pt x="14535" y="22701"/>
                    <a:pt x="14789" y="22635"/>
                  </a:cubicBezTo>
                  <a:cubicBezTo>
                    <a:pt x="14972" y="22587"/>
                    <a:pt x="15195" y="22575"/>
                    <a:pt x="15439" y="22575"/>
                  </a:cubicBezTo>
                  <a:cubicBezTo>
                    <a:pt x="15561" y="22575"/>
                    <a:pt x="15689" y="22578"/>
                    <a:pt x="15819" y="22581"/>
                  </a:cubicBezTo>
                  <a:cubicBezTo>
                    <a:pt x="15962" y="22585"/>
                    <a:pt x="16110" y="22589"/>
                    <a:pt x="16261" y="22589"/>
                  </a:cubicBezTo>
                  <a:cubicBezTo>
                    <a:pt x="16795" y="22589"/>
                    <a:pt x="17362" y="22537"/>
                    <a:pt x="17875" y="22239"/>
                  </a:cubicBezTo>
                  <a:cubicBezTo>
                    <a:pt x="18541" y="21853"/>
                    <a:pt x="18901" y="21191"/>
                    <a:pt x="19212" y="20610"/>
                  </a:cubicBezTo>
                  <a:cubicBezTo>
                    <a:pt x="19394" y="20272"/>
                    <a:pt x="19567" y="19957"/>
                    <a:pt x="19762" y="19761"/>
                  </a:cubicBezTo>
                  <a:cubicBezTo>
                    <a:pt x="19953" y="19566"/>
                    <a:pt x="20273" y="19393"/>
                    <a:pt x="20610" y="19215"/>
                  </a:cubicBezTo>
                  <a:cubicBezTo>
                    <a:pt x="21192" y="18900"/>
                    <a:pt x="21849" y="18545"/>
                    <a:pt x="22236" y="17879"/>
                  </a:cubicBezTo>
                  <a:cubicBezTo>
                    <a:pt x="22618" y="17217"/>
                    <a:pt x="22600" y="16475"/>
                    <a:pt x="22582" y="15818"/>
                  </a:cubicBezTo>
                  <a:cubicBezTo>
                    <a:pt x="22569" y="15432"/>
                    <a:pt x="22560" y="15063"/>
                    <a:pt x="22635" y="14788"/>
                  </a:cubicBezTo>
                  <a:cubicBezTo>
                    <a:pt x="22702" y="14535"/>
                    <a:pt x="22889" y="14233"/>
                    <a:pt x="23084" y="13913"/>
                  </a:cubicBezTo>
                  <a:cubicBezTo>
                    <a:pt x="23435" y="13349"/>
                    <a:pt x="23830" y="12705"/>
                    <a:pt x="23830" y="11915"/>
                  </a:cubicBezTo>
                  <a:cubicBezTo>
                    <a:pt x="23830" y="11129"/>
                    <a:pt x="23435" y="10485"/>
                    <a:pt x="23084" y="9916"/>
                  </a:cubicBezTo>
                  <a:cubicBezTo>
                    <a:pt x="22889" y="9601"/>
                    <a:pt x="22702" y="9299"/>
                    <a:pt x="22635" y="9046"/>
                  </a:cubicBezTo>
                  <a:cubicBezTo>
                    <a:pt x="22560" y="8771"/>
                    <a:pt x="22573" y="8402"/>
                    <a:pt x="22582" y="8016"/>
                  </a:cubicBezTo>
                  <a:cubicBezTo>
                    <a:pt x="22600" y="7358"/>
                    <a:pt x="22618" y="6617"/>
                    <a:pt x="22236" y="5955"/>
                  </a:cubicBezTo>
                  <a:cubicBezTo>
                    <a:pt x="21849" y="5289"/>
                    <a:pt x="21192" y="4934"/>
                    <a:pt x="20610" y="4618"/>
                  </a:cubicBezTo>
                  <a:cubicBezTo>
                    <a:pt x="20273" y="4436"/>
                    <a:pt x="19953" y="4268"/>
                    <a:pt x="19762" y="4072"/>
                  </a:cubicBezTo>
                  <a:cubicBezTo>
                    <a:pt x="19567" y="3877"/>
                    <a:pt x="19394" y="3562"/>
                    <a:pt x="19212" y="3224"/>
                  </a:cubicBezTo>
                  <a:cubicBezTo>
                    <a:pt x="18901" y="2642"/>
                    <a:pt x="18545" y="1985"/>
                    <a:pt x="17875" y="1594"/>
                  </a:cubicBezTo>
                  <a:cubicBezTo>
                    <a:pt x="17357" y="1297"/>
                    <a:pt x="16787" y="1245"/>
                    <a:pt x="16247" y="1245"/>
                  </a:cubicBezTo>
                  <a:cubicBezTo>
                    <a:pt x="16101" y="1245"/>
                    <a:pt x="15958" y="1249"/>
                    <a:pt x="15819" y="1252"/>
                  </a:cubicBezTo>
                  <a:cubicBezTo>
                    <a:pt x="15689" y="1255"/>
                    <a:pt x="15561" y="1258"/>
                    <a:pt x="15439" y="1258"/>
                  </a:cubicBezTo>
                  <a:cubicBezTo>
                    <a:pt x="15195" y="1258"/>
                    <a:pt x="14972" y="1246"/>
                    <a:pt x="14789" y="1199"/>
                  </a:cubicBezTo>
                  <a:cubicBezTo>
                    <a:pt x="14535" y="1132"/>
                    <a:pt x="14234" y="946"/>
                    <a:pt x="13914" y="746"/>
                  </a:cubicBezTo>
                  <a:cubicBezTo>
                    <a:pt x="13345" y="400"/>
                    <a:pt x="12706" y="0"/>
                    <a:pt x="119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6045825" y="4253750"/>
              <a:ext cx="664575" cy="664475"/>
            </a:xfrm>
            <a:custGeom>
              <a:avLst/>
              <a:gdLst/>
              <a:ahLst/>
              <a:cxnLst/>
              <a:rect l="l" t="t" r="r" b="b"/>
              <a:pathLst>
                <a:path w="26583" h="26579" extrusionOk="0">
                  <a:moveTo>
                    <a:pt x="13291" y="1830"/>
                  </a:moveTo>
                  <a:cubicBezTo>
                    <a:pt x="13651" y="1830"/>
                    <a:pt x="14091" y="2106"/>
                    <a:pt x="14557" y="2394"/>
                  </a:cubicBezTo>
                  <a:cubicBezTo>
                    <a:pt x="15014" y="2674"/>
                    <a:pt x="15481" y="2963"/>
                    <a:pt x="16023" y="3105"/>
                  </a:cubicBezTo>
                  <a:cubicBezTo>
                    <a:pt x="16426" y="3213"/>
                    <a:pt x="16841" y="3237"/>
                    <a:pt x="17234" y="3237"/>
                  </a:cubicBezTo>
                  <a:cubicBezTo>
                    <a:pt x="17391" y="3237"/>
                    <a:pt x="17544" y="3233"/>
                    <a:pt x="17692" y="3229"/>
                  </a:cubicBezTo>
                  <a:cubicBezTo>
                    <a:pt x="17849" y="3224"/>
                    <a:pt x="18004" y="3219"/>
                    <a:pt x="18151" y="3219"/>
                  </a:cubicBezTo>
                  <a:cubicBezTo>
                    <a:pt x="18507" y="3219"/>
                    <a:pt x="18820" y="3248"/>
                    <a:pt x="19024" y="3367"/>
                  </a:cubicBezTo>
                  <a:cubicBezTo>
                    <a:pt x="19318" y="3536"/>
                    <a:pt x="19562" y="3989"/>
                    <a:pt x="19819" y="4464"/>
                  </a:cubicBezTo>
                  <a:cubicBezTo>
                    <a:pt x="20077" y="4939"/>
                    <a:pt x="20339" y="5432"/>
                    <a:pt x="20747" y="5836"/>
                  </a:cubicBezTo>
                  <a:cubicBezTo>
                    <a:pt x="21152" y="6245"/>
                    <a:pt x="21645" y="6507"/>
                    <a:pt x="22120" y="6764"/>
                  </a:cubicBezTo>
                  <a:cubicBezTo>
                    <a:pt x="22595" y="7022"/>
                    <a:pt x="23048" y="7266"/>
                    <a:pt x="23217" y="7559"/>
                  </a:cubicBezTo>
                  <a:cubicBezTo>
                    <a:pt x="23385" y="7848"/>
                    <a:pt x="23372" y="8354"/>
                    <a:pt x="23354" y="8891"/>
                  </a:cubicBezTo>
                  <a:cubicBezTo>
                    <a:pt x="23341" y="9411"/>
                    <a:pt x="23328" y="9997"/>
                    <a:pt x="23479" y="10561"/>
                  </a:cubicBezTo>
                  <a:cubicBezTo>
                    <a:pt x="23621" y="11103"/>
                    <a:pt x="23909" y="11573"/>
                    <a:pt x="24189" y="12026"/>
                  </a:cubicBezTo>
                  <a:cubicBezTo>
                    <a:pt x="24478" y="12488"/>
                    <a:pt x="24749" y="12932"/>
                    <a:pt x="24749" y="13292"/>
                  </a:cubicBezTo>
                  <a:cubicBezTo>
                    <a:pt x="24749" y="13652"/>
                    <a:pt x="24478" y="14091"/>
                    <a:pt x="24189" y="14558"/>
                  </a:cubicBezTo>
                  <a:cubicBezTo>
                    <a:pt x="23909" y="15011"/>
                    <a:pt x="23621" y="15477"/>
                    <a:pt x="23479" y="16019"/>
                  </a:cubicBezTo>
                  <a:cubicBezTo>
                    <a:pt x="23328" y="16583"/>
                    <a:pt x="23341" y="17173"/>
                    <a:pt x="23354" y="17688"/>
                  </a:cubicBezTo>
                  <a:cubicBezTo>
                    <a:pt x="23372" y="18226"/>
                    <a:pt x="23385" y="18732"/>
                    <a:pt x="23217" y="19021"/>
                  </a:cubicBezTo>
                  <a:cubicBezTo>
                    <a:pt x="23048" y="19314"/>
                    <a:pt x="22595" y="19558"/>
                    <a:pt x="22120" y="19815"/>
                  </a:cubicBezTo>
                  <a:cubicBezTo>
                    <a:pt x="21645" y="20073"/>
                    <a:pt x="21152" y="20340"/>
                    <a:pt x="20747" y="20744"/>
                  </a:cubicBezTo>
                  <a:cubicBezTo>
                    <a:pt x="20339" y="21148"/>
                    <a:pt x="20077" y="21641"/>
                    <a:pt x="19819" y="22116"/>
                  </a:cubicBezTo>
                  <a:cubicBezTo>
                    <a:pt x="19562" y="22591"/>
                    <a:pt x="19318" y="23044"/>
                    <a:pt x="19024" y="23213"/>
                  </a:cubicBezTo>
                  <a:cubicBezTo>
                    <a:pt x="18820" y="23332"/>
                    <a:pt x="18507" y="23360"/>
                    <a:pt x="18151" y="23360"/>
                  </a:cubicBezTo>
                  <a:cubicBezTo>
                    <a:pt x="18004" y="23360"/>
                    <a:pt x="17849" y="23356"/>
                    <a:pt x="17692" y="23350"/>
                  </a:cubicBezTo>
                  <a:cubicBezTo>
                    <a:pt x="17544" y="23347"/>
                    <a:pt x="17391" y="23343"/>
                    <a:pt x="17234" y="23343"/>
                  </a:cubicBezTo>
                  <a:cubicBezTo>
                    <a:pt x="16841" y="23343"/>
                    <a:pt x="16426" y="23367"/>
                    <a:pt x="16023" y="23475"/>
                  </a:cubicBezTo>
                  <a:cubicBezTo>
                    <a:pt x="15481" y="23617"/>
                    <a:pt x="15010" y="23905"/>
                    <a:pt x="14557" y="24185"/>
                  </a:cubicBezTo>
                  <a:cubicBezTo>
                    <a:pt x="14091" y="24474"/>
                    <a:pt x="13651" y="24745"/>
                    <a:pt x="13291" y="24745"/>
                  </a:cubicBezTo>
                  <a:cubicBezTo>
                    <a:pt x="12932" y="24745"/>
                    <a:pt x="12492" y="24474"/>
                    <a:pt x="12026" y="24185"/>
                  </a:cubicBezTo>
                  <a:cubicBezTo>
                    <a:pt x="11573" y="23905"/>
                    <a:pt x="11107" y="23617"/>
                    <a:pt x="10560" y="23475"/>
                  </a:cubicBezTo>
                  <a:cubicBezTo>
                    <a:pt x="10165" y="23368"/>
                    <a:pt x="9757" y="23346"/>
                    <a:pt x="9370" y="23346"/>
                  </a:cubicBezTo>
                  <a:cubicBezTo>
                    <a:pt x="9206" y="23346"/>
                    <a:pt x="9046" y="23346"/>
                    <a:pt x="8895" y="23350"/>
                  </a:cubicBezTo>
                  <a:cubicBezTo>
                    <a:pt x="8747" y="23354"/>
                    <a:pt x="8601" y="23358"/>
                    <a:pt x="8462" y="23358"/>
                  </a:cubicBezTo>
                  <a:cubicBezTo>
                    <a:pt x="8093" y="23358"/>
                    <a:pt x="7769" y="23332"/>
                    <a:pt x="7563" y="23213"/>
                  </a:cubicBezTo>
                  <a:cubicBezTo>
                    <a:pt x="7265" y="23039"/>
                    <a:pt x="7026" y="22591"/>
                    <a:pt x="6768" y="22116"/>
                  </a:cubicBezTo>
                  <a:cubicBezTo>
                    <a:pt x="6510" y="21641"/>
                    <a:pt x="6244" y="21148"/>
                    <a:pt x="5840" y="20744"/>
                  </a:cubicBezTo>
                  <a:cubicBezTo>
                    <a:pt x="5431" y="20335"/>
                    <a:pt x="4943" y="20069"/>
                    <a:pt x="4468" y="19815"/>
                  </a:cubicBezTo>
                  <a:cubicBezTo>
                    <a:pt x="3988" y="19558"/>
                    <a:pt x="3540" y="19314"/>
                    <a:pt x="3366" y="19021"/>
                  </a:cubicBezTo>
                  <a:cubicBezTo>
                    <a:pt x="3202" y="18732"/>
                    <a:pt x="3215" y="18226"/>
                    <a:pt x="3229" y="17688"/>
                  </a:cubicBezTo>
                  <a:cubicBezTo>
                    <a:pt x="3242" y="17169"/>
                    <a:pt x="3260" y="16583"/>
                    <a:pt x="3109" y="16019"/>
                  </a:cubicBezTo>
                  <a:cubicBezTo>
                    <a:pt x="2962" y="15477"/>
                    <a:pt x="2674" y="15006"/>
                    <a:pt x="2394" y="14558"/>
                  </a:cubicBezTo>
                  <a:cubicBezTo>
                    <a:pt x="2105" y="14091"/>
                    <a:pt x="1834" y="13647"/>
                    <a:pt x="1834" y="13288"/>
                  </a:cubicBezTo>
                  <a:cubicBezTo>
                    <a:pt x="1834" y="12928"/>
                    <a:pt x="2105" y="12488"/>
                    <a:pt x="2394" y="12022"/>
                  </a:cubicBezTo>
                  <a:cubicBezTo>
                    <a:pt x="2674" y="11569"/>
                    <a:pt x="2962" y="11103"/>
                    <a:pt x="3109" y="10561"/>
                  </a:cubicBezTo>
                  <a:cubicBezTo>
                    <a:pt x="3260" y="9997"/>
                    <a:pt x="3242" y="9406"/>
                    <a:pt x="3229" y="8891"/>
                  </a:cubicBezTo>
                  <a:cubicBezTo>
                    <a:pt x="3215" y="8354"/>
                    <a:pt x="3202" y="7848"/>
                    <a:pt x="3366" y="7559"/>
                  </a:cubicBezTo>
                  <a:cubicBezTo>
                    <a:pt x="3540" y="7266"/>
                    <a:pt x="3988" y="7022"/>
                    <a:pt x="4468" y="6764"/>
                  </a:cubicBezTo>
                  <a:cubicBezTo>
                    <a:pt x="4943" y="6507"/>
                    <a:pt x="5431" y="6240"/>
                    <a:pt x="5840" y="5836"/>
                  </a:cubicBezTo>
                  <a:cubicBezTo>
                    <a:pt x="6244" y="5432"/>
                    <a:pt x="6510" y="4939"/>
                    <a:pt x="6768" y="4464"/>
                  </a:cubicBezTo>
                  <a:cubicBezTo>
                    <a:pt x="7026" y="3989"/>
                    <a:pt x="7265" y="3536"/>
                    <a:pt x="7563" y="3367"/>
                  </a:cubicBezTo>
                  <a:cubicBezTo>
                    <a:pt x="7767" y="3248"/>
                    <a:pt x="8078" y="3219"/>
                    <a:pt x="8435" y="3219"/>
                  </a:cubicBezTo>
                  <a:cubicBezTo>
                    <a:pt x="8582" y="3219"/>
                    <a:pt x="8737" y="3224"/>
                    <a:pt x="8895" y="3229"/>
                  </a:cubicBezTo>
                  <a:cubicBezTo>
                    <a:pt x="9042" y="3233"/>
                    <a:pt x="9195" y="3237"/>
                    <a:pt x="9351" y="3237"/>
                  </a:cubicBezTo>
                  <a:cubicBezTo>
                    <a:pt x="9744" y="3237"/>
                    <a:pt x="10160" y="3213"/>
                    <a:pt x="10560" y="3105"/>
                  </a:cubicBezTo>
                  <a:cubicBezTo>
                    <a:pt x="11107" y="2963"/>
                    <a:pt x="11573" y="2674"/>
                    <a:pt x="12026" y="2394"/>
                  </a:cubicBezTo>
                  <a:cubicBezTo>
                    <a:pt x="12492" y="2106"/>
                    <a:pt x="12936" y="1830"/>
                    <a:pt x="13291" y="1830"/>
                  </a:cubicBezTo>
                  <a:close/>
                  <a:moveTo>
                    <a:pt x="13291" y="1"/>
                  </a:moveTo>
                  <a:cubicBezTo>
                    <a:pt x="12412" y="1"/>
                    <a:pt x="11697" y="441"/>
                    <a:pt x="11062" y="831"/>
                  </a:cubicBezTo>
                  <a:cubicBezTo>
                    <a:pt x="10707" y="1053"/>
                    <a:pt x="10374" y="1258"/>
                    <a:pt x="10090" y="1333"/>
                  </a:cubicBezTo>
                  <a:cubicBezTo>
                    <a:pt x="9888" y="1389"/>
                    <a:pt x="9641" y="1404"/>
                    <a:pt x="9372" y="1404"/>
                  </a:cubicBezTo>
                  <a:cubicBezTo>
                    <a:pt x="9233" y="1404"/>
                    <a:pt x="9088" y="1400"/>
                    <a:pt x="8939" y="1395"/>
                  </a:cubicBezTo>
                  <a:cubicBezTo>
                    <a:pt x="8786" y="1392"/>
                    <a:pt x="8629" y="1388"/>
                    <a:pt x="8469" y="1388"/>
                  </a:cubicBezTo>
                  <a:cubicBezTo>
                    <a:pt x="7865" y="1388"/>
                    <a:pt x="7227" y="1444"/>
                    <a:pt x="6644" y="1777"/>
                  </a:cubicBezTo>
                  <a:cubicBezTo>
                    <a:pt x="5898" y="2208"/>
                    <a:pt x="5502" y="2945"/>
                    <a:pt x="5152" y="3593"/>
                  </a:cubicBezTo>
                  <a:cubicBezTo>
                    <a:pt x="4952" y="3966"/>
                    <a:pt x="4761" y="4322"/>
                    <a:pt x="4543" y="4539"/>
                  </a:cubicBezTo>
                  <a:cubicBezTo>
                    <a:pt x="4326" y="4757"/>
                    <a:pt x="3970" y="4948"/>
                    <a:pt x="3597" y="5152"/>
                  </a:cubicBezTo>
                  <a:cubicBezTo>
                    <a:pt x="2949" y="5503"/>
                    <a:pt x="2212" y="5898"/>
                    <a:pt x="1781" y="6644"/>
                  </a:cubicBezTo>
                  <a:cubicBezTo>
                    <a:pt x="1355" y="7377"/>
                    <a:pt x="1377" y="8207"/>
                    <a:pt x="1395" y="8936"/>
                  </a:cubicBezTo>
                  <a:cubicBezTo>
                    <a:pt x="1408" y="9371"/>
                    <a:pt x="1417" y="9779"/>
                    <a:pt x="1337" y="10086"/>
                  </a:cubicBezTo>
                  <a:cubicBezTo>
                    <a:pt x="1261" y="10370"/>
                    <a:pt x="1053" y="10703"/>
                    <a:pt x="835" y="11063"/>
                  </a:cubicBezTo>
                  <a:cubicBezTo>
                    <a:pt x="444" y="11693"/>
                    <a:pt x="0" y="12408"/>
                    <a:pt x="0" y="13288"/>
                  </a:cubicBezTo>
                  <a:cubicBezTo>
                    <a:pt x="0" y="14167"/>
                    <a:pt x="444" y="14886"/>
                    <a:pt x="835" y="15517"/>
                  </a:cubicBezTo>
                  <a:cubicBezTo>
                    <a:pt x="1053" y="15872"/>
                    <a:pt x="1261" y="16210"/>
                    <a:pt x="1337" y="16494"/>
                  </a:cubicBezTo>
                  <a:cubicBezTo>
                    <a:pt x="1417" y="16800"/>
                    <a:pt x="1408" y="17209"/>
                    <a:pt x="1395" y="17640"/>
                  </a:cubicBezTo>
                  <a:cubicBezTo>
                    <a:pt x="1377" y="18372"/>
                    <a:pt x="1355" y="19203"/>
                    <a:pt x="1781" y="19935"/>
                  </a:cubicBezTo>
                  <a:cubicBezTo>
                    <a:pt x="2212" y="20681"/>
                    <a:pt x="2944" y="21077"/>
                    <a:pt x="3593" y="21427"/>
                  </a:cubicBezTo>
                  <a:cubicBezTo>
                    <a:pt x="3970" y="21632"/>
                    <a:pt x="4326" y="21823"/>
                    <a:pt x="4543" y="22040"/>
                  </a:cubicBezTo>
                  <a:cubicBezTo>
                    <a:pt x="4761" y="22253"/>
                    <a:pt x="4952" y="22609"/>
                    <a:pt x="5152" y="22986"/>
                  </a:cubicBezTo>
                  <a:cubicBezTo>
                    <a:pt x="5502" y="23635"/>
                    <a:pt x="5902" y="24367"/>
                    <a:pt x="6644" y="24802"/>
                  </a:cubicBezTo>
                  <a:cubicBezTo>
                    <a:pt x="7222" y="25133"/>
                    <a:pt x="7854" y="25194"/>
                    <a:pt x="8454" y="25194"/>
                  </a:cubicBezTo>
                  <a:cubicBezTo>
                    <a:pt x="8619" y="25194"/>
                    <a:pt x="8781" y="25189"/>
                    <a:pt x="8939" y="25184"/>
                  </a:cubicBezTo>
                  <a:cubicBezTo>
                    <a:pt x="9086" y="25180"/>
                    <a:pt x="9231" y="25176"/>
                    <a:pt x="9370" y="25176"/>
                  </a:cubicBezTo>
                  <a:cubicBezTo>
                    <a:pt x="9639" y="25176"/>
                    <a:pt x="9888" y="25191"/>
                    <a:pt x="10090" y="25247"/>
                  </a:cubicBezTo>
                  <a:cubicBezTo>
                    <a:pt x="10369" y="25322"/>
                    <a:pt x="10707" y="25526"/>
                    <a:pt x="11062" y="25748"/>
                  </a:cubicBezTo>
                  <a:cubicBezTo>
                    <a:pt x="11697" y="26139"/>
                    <a:pt x="12412" y="26579"/>
                    <a:pt x="13291" y="26579"/>
                  </a:cubicBezTo>
                  <a:cubicBezTo>
                    <a:pt x="14171" y="26579"/>
                    <a:pt x="14890" y="26139"/>
                    <a:pt x="15521" y="25748"/>
                  </a:cubicBezTo>
                  <a:cubicBezTo>
                    <a:pt x="15876" y="25526"/>
                    <a:pt x="16213" y="25322"/>
                    <a:pt x="16493" y="25247"/>
                  </a:cubicBezTo>
                  <a:cubicBezTo>
                    <a:pt x="16695" y="25191"/>
                    <a:pt x="16942" y="25176"/>
                    <a:pt x="17211" y="25176"/>
                  </a:cubicBezTo>
                  <a:cubicBezTo>
                    <a:pt x="17350" y="25176"/>
                    <a:pt x="17495" y="25180"/>
                    <a:pt x="17643" y="25184"/>
                  </a:cubicBezTo>
                  <a:cubicBezTo>
                    <a:pt x="17796" y="25188"/>
                    <a:pt x="17952" y="25192"/>
                    <a:pt x="18112" y="25192"/>
                  </a:cubicBezTo>
                  <a:cubicBezTo>
                    <a:pt x="18715" y="25192"/>
                    <a:pt x="19356" y="25136"/>
                    <a:pt x="19939" y="24802"/>
                  </a:cubicBezTo>
                  <a:cubicBezTo>
                    <a:pt x="20685" y="24367"/>
                    <a:pt x="21081" y="23635"/>
                    <a:pt x="21431" y="22986"/>
                  </a:cubicBezTo>
                  <a:cubicBezTo>
                    <a:pt x="21636" y="22609"/>
                    <a:pt x="21827" y="22253"/>
                    <a:pt x="22040" y="22040"/>
                  </a:cubicBezTo>
                  <a:cubicBezTo>
                    <a:pt x="22257" y="21823"/>
                    <a:pt x="22613" y="21632"/>
                    <a:pt x="22990" y="21427"/>
                  </a:cubicBezTo>
                  <a:cubicBezTo>
                    <a:pt x="23638" y="21077"/>
                    <a:pt x="24371" y="20681"/>
                    <a:pt x="24802" y="19935"/>
                  </a:cubicBezTo>
                  <a:cubicBezTo>
                    <a:pt x="25228" y="19203"/>
                    <a:pt x="25206" y="18372"/>
                    <a:pt x="25188" y="17640"/>
                  </a:cubicBezTo>
                  <a:cubicBezTo>
                    <a:pt x="25175" y="17209"/>
                    <a:pt x="25166" y="16800"/>
                    <a:pt x="25246" y="16494"/>
                  </a:cubicBezTo>
                  <a:cubicBezTo>
                    <a:pt x="25321" y="16210"/>
                    <a:pt x="25530" y="15872"/>
                    <a:pt x="25748" y="15517"/>
                  </a:cubicBezTo>
                  <a:cubicBezTo>
                    <a:pt x="26139" y="14886"/>
                    <a:pt x="26583" y="14171"/>
                    <a:pt x="26583" y="13288"/>
                  </a:cubicBezTo>
                  <a:cubicBezTo>
                    <a:pt x="26583" y="12413"/>
                    <a:pt x="26139" y="11693"/>
                    <a:pt x="25748" y="11063"/>
                  </a:cubicBezTo>
                  <a:cubicBezTo>
                    <a:pt x="25530" y="10708"/>
                    <a:pt x="25321" y="10370"/>
                    <a:pt x="25246" y="10086"/>
                  </a:cubicBezTo>
                  <a:cubicBezTo>
                    <a:pt x="25166" y="9779"/>
                    <a:pt x="25175" y="9371"/>
                    <a:pt x="25188" y="8940"/>
                  </a:cubicBezTo>
                  <a:cubicBezTo>
                    <a:pt x="25206" y="8207"/>
                    <a:pt x="25228" y="7377"/>
                    <a:pt x="24802" y="6644"/>
                  </a:cubicBezTo>
                  <a:cubicBezTo>
                    <a:pt x="24371" y="5898"/>
                    <a:pt x="23638" y="5503"/>
                    <a:pt x="22990" y="5152"/>
                  </a:cubicBezTo>
                  <a:cubicBezTo>
                    <a:pt x="22613" y="4948"/>
                    <a:pt x="22257" y="4757"/>
                    <a:pt x="22040" y="4539"/>
                  </a:cubicBezTo>
                  <a:cubicBezTo>
                    <a:pt x="21827" y="4326"/>
                    <a:pt x="21631" y="3971"/>
                    <a:pt x="21431" y="3593"/>
                  </a:cubicBezTo>
                  <a:cubicBezTo>
                    <a:pt x="21081" y="2945"/>
                    <a:pt x="20685" y="2212"/>
                    <a:pt x="19939" y="1777"/>
                  </a:cubicBezTo>
                  <a:cubicBezTo>
                    <a:pt x="19356" y="1444"/>
                    <a:pt x="18718" y="1388"/>
                    <a:pt x="18114" y="1388"/>
                  </a:cubicBezTo>
                  <a:cubicBezTo>
                    <a:pt x="17954" y="1388"/>
                    <a:pt x="17797" y="1392"/>
                    <a:pt x="17643" y="1395"/>
                  </a:cubicBezTo>
                  <a:cubicBezTo>
                    <a:pt x="17497" y="1400"/>
                    <a:pt x="17353" y="1404"/>
                    <a:pt x="17214" y="1404"/>
                  </a:cubicBezTo>
                  <a:cubicBezTo>
                    <a:pt x="16946" y="1404"/>
                    <a:pt x="16698" y="1389"/>
                    <a:pt x="16493" y="1333"/>
                  </a:cubicBezTo>
                  <a:cubicBezTo>
                    <a:pt x="16213" y="1258"/>
                    <a:pt x="15876" y="1053"/>
                    <a:pt x="15521" y="831"/>
                  </a:cubicBezTo>
                  <a:cubicBezTo>
                    <a:pt x="14886" y="441"/>
                    <a:pt x="14171" y="1"/>
                    <a:pt x="13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6027400" y="4537575"/>
              <a:ext cx="77625" cy="80300"/>
            </a:xfrm>
            <a:custGeom>
              <a:avLst/>
              <a:gdLst/>
              <a:ahLst/>
              <a:cxnLst/>
              <a:rect l="l" t="t" r="r" b="b"/>
              <a:pathLst>
                <a:path w="3105" h="3212" extrusionOk="0">
                  <a:moveTo>
                    <a:pt x="733" y="0"/>
                  </a:moveTo>
                  <a:cubicBezTo>
                    <a:pt x="709" y="0"/>
                    <a:pt x="685" y="1"/>
                    <a:pt x="662" y="3"/>
                  </a:cubicBezTo>
                  <a:cubicBezTo>
                    <a:pt x="209" y="43"/>
                    <a:pt x="0" y="478"/>
                    <a:pt x="0" y="975"/>
                  </a:cubicBezTo>
                  <a:lnTo>
                    <a:pt x="53" y="1744"/>
                  </a:lnTo>
                  <a:cubicBezTo>
                    <a:pt x="53" y="2374"/>
                    <a:pt x="293" y="2876"/>
                    <a:pt x="906" y="3027"/>
                  </a:cubicBezTo>
                  <a:lnTo>
                    <a:pt x="1865" y="3156"/>
                  </a:lnTo>
                  <a:cubicBezTo>
                    <a:pt x="2006" y="3192"/>
                    <a:pt x="2150" y="3212"/>
                    <a:pt x="2287" y="3212"/>
                  </a:cubicBezTo>
                  <a:cubicBezTo>
                    <a:pt x="2641" y="3212"/>
                    <a:pt x="2952" y="3081"/>
                    <a:pt x="3051" y="2765"/>
                  </a:cubicBezTo>
                  <a:cubicBezTo>
                    <a:pt x="3100" y="2601"/>
                    <a:pt x="3104" y="2423"/>
                    <a:pt x="3051" y="2245"/>
                  </a:cubicBezTo>
                  <a:lnTo>
                    <a:pt x="2771" y="1260"/>
                  </a:lnTo>
                  <a:cubicBezTo>
                    <a:pt x="2647" y="824"/>
                    <a:pt x="2314" y="478"/>
                    <a:pt x="1883" y="331"/>
                  </a:cubicBezTo>
                  <a:lnTo>
                    <a:pt x="1030" y="47"/>
                  </a:lnTo>
                  <a:cubicBezTo>
                    <a:pt x="930" y="15"/>
                    <a:pt x="830" y="0"/>
                    <a:pt x="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3"/>
            <p:cNvSpPr/>
            <p:nvPr/>
          </p:nvSpPr>
          <p:spPr>
            <a:xfrm>
              <a:off x="6116975" y="4482900"/>
              <a:ext cx="43450" cy="43325"/>
            </a:xfrm>
            <a:custGeom>
              <a:avLst/>
              <a:gdLst/>
              <a:ahLst/>
              <a:cxnLst/>
              <a:rect l="l" t="t" r="r" b="b"/>
              <a:pathLst>
                <a:path w="1738" h="1733" extrusionOk="0">
                  <a:moveTo>
                    <a:pt x="822" y="1"/>
                  </a:moveTo>
                  <a:cubicBezTo>
                    <a:pt x="694" y="1"/>
                    <a:pt x="569" y="27"/>
                    <a:pt x="458" y="72"/>
                  </a:cubicBezTo>
                  <a:cubicBezTo>
                    <a:pt x="134" y="214"/>
                    <a:pt x="1" y="538"/>
                    <a:pt x="1" y="915"/>
                  </a:cubicBezTo>
                  <a:cubicBezTo>
                    <a:pt x="1" y="1422"/>
                    <a:pt x="316" y="1732"/>
                    <a:pt x="822" y="1732"/>
                  </a:cubicBezTo>
                  <a:cubicBezTo>
                    <a:pt x="1200" y="1732"/>
                    <a:pt x="1524" y="1604"/>
                    <a:pt x="1662" y="1280"/>
                  </a:cubicBezTo>
                  <a:cubicBezTo>
                    <a:pt x="1710" y="1169"/>
                    <a:pt x="1737" y="1044"/>
                    <a:pt x="1737" y="915"/>
                  </a:cubicBezTo>
                  <a:cubicBezTo>
                    <a:pt x="1737" y="409"/>
                    <a:pt x="1329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3"/>
            <p:cNvSpPr/>
            <p:nvPr/>
          </p:nvSpPr>
          <p:spPr>
            <a:xfrm>
              <a:off x="6022950" y="4537625"/>
              <a:ext cx="80725" cy="85250"/>
            </a:xfrm>
            <a:custGeom>
              <a:avLst/>
              <a:gdLst/>
              <a:ahLst/>
              <a:cxnLst/>
              <a:rect l="l" t="t" r="r" b="b"/>
              <a:pathLst>
                <a:path w="3229" h="3410" extrusionOk="0">
                  <a:moveTo>
                    <a:pt x="840" y="1"/>
                  </a:moveTo>
                  <a:cubicBezTo>
                    <a:pt x="387" y="41"/>
                    <a:pt x="0" y="418"/>
                    <a:pt x="0" y="916"/>
                  </a:cubicBezTo>
                  <a:lnTo>
                    <a:pt x="0" y="1777"/>
                  </a:lnTo>
                  <a:cubicBezTo>
                    <a:pt x="0" y="2408"/>
                    <a:pt x="431" y="2958"/>
                    <a:pt x="1040" y="3109"/>
                  </a:cubicBezTo>
                  <a:lnTo>
                    <a:pt x="2128" y="3380"/>
                  </a:lnTo>
                  <a:cubicBezTo>
                    <a:pt x="2205" y="3400"/>
                    <a:pt x="2282" y="3410"/>
                    <a:pt x="2357" y="3410"/>
                  </a:cubicBezTo>
                  <a:cubicBezTo>
                    <a:pt x="2765" y="3410"/>
                    <a:pt x="3113" y="3130"/>
                    <a:pt x="3229" y="2759"/>
                  </a:cubicBezTo>
                  <a:lnTo>
                    <a:pt x="2230" y="2510"/>
                  </a:lnTo>
                  <a:cubicBezTo>
                    <a:pt x="1413" y="2306"/>
                    <a:pt x="840" y="1573"/>
                    <a:pt x="840" y="734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6114650" y="4484675"/>
              <a:ext cx="44000" cy="44000"/>
            </a:xfrm>
            <a:custGeom>
              <a:avLst/>
              <a:gdLst/>
              <a:ahLst/>
              <a:cxnLst/>
              <a:rect l="l" t="t" r="r" b="b"/>
              <a:pathLst>
                <a:path w="1760" h="1760" extrusionOk="0">
                  <a:moveTo>
                    <a:pt x="551" y="1"/>
                  </a:moveTo>
                  <a:lnTo>
                    <a:pt x="551" y="1"/>
                  </a:lnTo>
                  <a:cubicBezTo>
                    <a:pt x="227" y="143"/>
                    <a:pt x="0" y="467"/>
                    <a:pt x="0" y="844"/>
                  </a:cubicBezTo>
                  <a:cubicBezTo>
                    <a:pt x="0" y="1351"/>
                    <a:pt x="409" y="1759"/>
                    <a:pt x="915" y="1759"/>
                  </a:cubicBezTo>
                  <a:cubicBezTo>
                    <a:pt x="1293" y="1759"/>
                    <a:pt x="1617" y="1533"/>
                    <a:pt x="1759" y="1209"/>
                  </a:cubicBezTo>
                  <a:lnTo>
                    <a:pt x="1759" y="1209"/>
                  </a:lnTo>
                  <a:cubicBezTo>
                    <a:pt x="1644" y="1257"/>
                    <a:pt x="1524" y="1284"/>
                    <a:pt x="1390" y="1284"/>
                  </a:cubicBezTo>
                  <a:cubicBezTo>
                    <a:pt x="884" y="1284"/>
                    <a:pt x="476" y="875"/>
                    <a:pt x="476" y="369"/>
                  </a:cubicBezTo>
                  <a:cubicBezTo>
                    <a:pt x="476" y="236"/>
                    <a:pt x="502" y="116"/>
                    <a:pt x="5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3"/>
            <p:cNvSpPr/>
            <p:nvPr/>
          </p:nvSpPr>
          <p:spPr>
            <a:xfrm>
              <a:off x="6060350" y="4414075"/>
              <a:ext cx="42775" cy="43100"/>
            </a:xfrm>
            <a:custGeom>
              <a:avLst/>
              <a:gdLst/>
              <a:ahLst/>
              <a:cxnLst/>
              <a:rect l="l" t="t" r="r" b="b"/>
              <a:pathLst>
                <a:path w="1711" h="1724" extrusionOk="0">
                  <a:moveTo>
                    <a:pt x="796" y="0"/>
                  </a:moveTo>
                  <a:cubicBezTo>
                    <a:pt x="667" y="0"/>
                    <a:pt x="543" y="27"/>
                    <a:pt x="432" y="76"/>
                  </a:cubicBezTo>
                  <a:cubicBezTo>
                    <a:pt x="108" y="218"/>
                    <a:pt x="1" y="542"/>
                    <a:pt x="1" y="920"/>
                  </a:cubicBezTo>
                  <a:cubicBezTo>
                    <a:pt x="1" y="1426"/>
                    <a:pt x="290" y="1723"/>
                    <a:pt x="796" y="1723"/>
                  </a:cubicBezTo>
                  <a:cubicBezTo>
                    <a:pt x="1173" y="1723"/>
                    <a:pt x="1497" y="1608"/>
                    <a:pt x="1635" y="1284"/>
                  </a:cubicBezTo>
                  <a:cubicBezTo>
                    <a:pt x="1684" y="1173"/>
                    <a:pt x="1711" y="1048"/>
                    <a:pt x="1711" y="920"/>
                  </a:cubicBezTo>
                  <a:cubicBezTo>
                    <a:pt x="1711" y="413"/>
                    <a:pt x="1302" y="0"/>
                    <a:pt x="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3"/>
            <p:cNvSpPr/>
            <p:nvPr/>
          </p:nvSpPr>
          <p:spPr>
            <a:xfrm>
              <a:off x="6057375" y="4415950"/>
              <a:ext cx="43975" cy="44000"/>
            </a:xfrm>
            <a:custGeom>
              <a:avLst/>
              <a:gdLst/>
              <a:ahLst/>
              <a:cxnLst/>
              <a:rect l="l" t="t" r="r" b="b"/>
              <a:pathLst>
                <a:path w="1759" h="1760" extrusionOk="0">
                  <a:moveTo>
                    <a:pt x="551" y="1"/>
                  </a:moveTo>
                  <a:cubicBezTo>
                    <a:pt x="227" y="143"/>
                    <a:pt x="0" y="467"/>
                    <a:pt x="0" y="845"/>
                  </a:cubicBezTo>
                  <a:cubicBezTo>
                    <a:pt x="0" y="1351"/>
                    <a:pt x="409" y="1759"/>
                    <a:pt x="915" y="1759"/>
                  </a:cubicBezTo>
                  <a:cubicBezTo>
                    <a:pt x="1292" y="1759"/>
                    <a:pt x="1616" y="1533"/>
                    <a:pt x="1759" y="1209"/>
                  </a:cubicBezTo>
                  <a:lnTo>
                    <a:pt x="1759" y="1209"/>
                  </a:lnTo>
                  <a:cubicBezTo>
                    <a:pt x="1643" y="1258"/>
                    <a:pt x="1523" y="1284"/>
                    <a:pt x="1390" y="1284"/>
                  </a:cubicBezTo>
                  <a:cubicBezTo>
                    <a:pt x="884" y="1284"/>
                    <a:pt x="475" y="871"/>
                    <a:pt x="475" y="365"/>
                  </a:cubicBezTo>
                  <a:cubicBezTo>
                    <a:pt x="475" y="236"/>
                    <a:pt x="502" y="112"/>
                    <a:pt x="551" y="1"/>
                  </a:cubicBezTo>
                  <a:close/>
                </a:path>
              </a:pathLst>
            </a:custGeom>
            <a:solidFill>
              <a:srgbClr val="D5B4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3"/>
            <p:cNvSpPr/>
            <p:nvPr/>
          </p:nvSpPr>
          <p:spPr>
            <a:xfrm>
              <a:off x="6651425" y="4554175"/>
              <a:ext cx="77625" cy="80250"/>
            </a:xfrm>
            <a:custGeom>
              <a:avLst/>
              <a:gdLst/>
              <a:ahLst/>
              <a:cxnLst/>
              <a:rect l="l" t="t" r="r" b="b"/>
              <a:pathLst>
                <a:path w="3105" h="3210" extrusionOk="0">
                  <a:moveTo>
                    <a:pt x="824" y="1"/>
                  </a:moveTo>
                  <a:cubicBezTo>
                    <a:pt x="468" y="1"/>
                    <a:pt x="154" y="131"/>
                    <a:pt x="54" y="449"/>
                  </a:cubicBezTo>
                  <a:cubicBezTo>
                    <a:pt x="5" y="609"/>
                    <a:pt x="1" y="787"/>
                    <a:pt x="54" y="964"/>
                  </a:cubicBezTo>
                  <a:lnTo>
                    <a:pt x="334" y="1950"/>
                  </a:lnTo>
                  <a:cubicBezTo>
                    <a:pt x="458" y="2390"/>
                    <a:pt x="791" y="2736"/>
                    <a:pt x="1222" y="2878"/>
                  </a:cubicBezTo>
                  <a:lnTo>
                    <a:pt x="2074" y="3162"/>
                  </a:lnTo>
                  <a:cubicBezTo>
                    <a:pt x="2174" y="3194"/>
                    <a:pt x="2274" y="3209"/>
                    <a:pt x="2372" y="3209"/>
                  </a:cubicBezTo>
                  <a:cubicBezTo>
                    <a:pt x="2396" y="3209"/>
                    <a:pt x="2420" y="3209"/>
                    <a:pt x="2443" y="3207"/>
                  </a:cubicBezTo>
                  <a:cubicBezTo>
                    <a:pt x="2896" y="3171"/>
                    <a:pt x="3105" y="2732"/>
                    <a:pt x="3105" y="2234"/>
                  </a:cubicBezTo>
                  <a:lnTo>
                    <a:pt x="3051" y="1466"/>
                  </a:lnTo>
                  <a:cubicBezTo>
                    <a:pt x="3051" y="835"/>
                    <a:pt x="2812" y="334"/>
                    <a:pt x="2199" y="183"/>
                  </a:cubicBezTo>
                  <a:lnTo>
                    <a:pt x="1240" y="54"/>
                  </a:lnTo>
                  <a:cubicBezTo>
                    <a:pt x="1101" y="20"/>
                    <a:pt x="960" y="1"/>
                    <a:pt x="8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3"/>
            <p:cNvSpPr/>
            <p:nvPr/>
          </p:nvSpPr>
          <p:spPr>
            <a:xfrm>
              <a:off x="6595925" y="4645875"/>
              <a:ext cx="43525" cy="43325"/>
            </a:xfrm>
            <a:custGeom>
              <a:avLst/>
              <a:gdLst/>
              <a:ahLst/>
              <a:cxnLst/>
              <a:rect l="l" t="t" r="r" b="b"/>
              <a:pathLst>
                <a:path w="1741" h="1733" extrusionOk="0">
                  <a:moveTo>
                    <a:pt x="919" y="1"/>
                  </a:moveTo>
                  <a:cubicBezTo>
                    <a:pt x="542" y="1"/>
                    <a:pt x="218" y="125"/>
                    <a:pt x="80" y="449"/>
                  </a:cubicBezTo>
                  <a:cubicBezTo>
                    <a:pt x="27" y="560"/>
                    <a:pt x="0" y="684"/>
                    <a:pt x="0" y="813"/>
                  </a:cubicBezTo>
                  <a:cubicBezTo>
                    <a:pt x="0" y="1320"/>
                    <a:pt x="413" y="1732"/>
                    <a:pt x="919" y="1732"/>
                  </a:cubicBezTo>
                  <a:cubicBezTo>
                    <a:pt x="1048" y="1732"/>
                    <a:pt x="1173" y="1706"/>
                    <a:pt x="1284" y="1657"/>
                  </a:cubicBezTo>
                  <a:cubicBezTo>
                    <a:pt x="1608" y="1515"/>
                    <a:pt x="1741" y="1191"/>
                    <a:pt x="1741" y="813"/>
                  </a:cubicBezTo>
                  <a:cubicBezTo>
                    <a:pt x="1741" y="307"/>
                    <a:pt x="1426" y="1"/>
                    <a:pt x="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3"/>
            <p:cNvSpPr/>
            <p:nvPr/>
          </p:nvSpPr>
          <p:spPr>
            <a:xfrm>
              <a:off x="6652750" y="4549100"/>
              <a:ext cx="80750" cy="85250"/>
            </a:xfrm>
            <a:custGeom>
              <a:avLst/>
              <a:gdLst/>
              <a:ahLst/>
              <a:cxnLst/>
              <a:rect l="l" t="t" r="r" b="b"/>
              <a:pathLst>
                <a:path w="3230" h="3410" extrusionOk="0">
                  <a:moveTo>
                    <a:pt x="873" y="1"/>
                  </a:moveTo>
                  <a:cubicBezTo>
                    <a:pt x="465" y="1"/>
                    <a:pt x="117" y="281"/>
                    <a:pt x="1" y="652"/>
                  </a:cubicBezTo>
                  <a:lnTo>
                    <a:pt x="1000" y="901"/>
                  </a:lnTo>
                  <a:cubicBezTo>
                    <a:pt x="1817" y="1105"/>
                    <a:pt x="2390" y="1838"/>
                    <a:pt x="2390" y="2677"/>
                  </a:cubicBezTo>
                  <a:lnTo>
                    <a:pt x="2390" y="3410"/>
                  </a:lnTo>
                  <a:cubicBezTo>
                    <a:pt x="2843" y="3370"/>
                    <a:pt x="3229" y="2992"/>
                    <a:pt x="3229" y="2495"/>
                  </a:cubicBezTo>
                  <a:lnTo>
                    <a:pt x="3229" y="1633"/>
                  </a:lnTo>
                  <a:cubicBezTo>
                    <a:pt x="3229" y="1003"/>
                    <a:pt x="2799" y="452"/>
                    <a:pt x="2186" y="301"/>
                  </a:cubicBezTo>
                  <a:lnTo>
                    <a:pt x="1102" y="30"/>
                  </a:lnTo>
                  <a:cubicBezTo>
                    <a:pt x="1024" y="10"/>
                    <a:pt x="948" y="1"/>
                    <a:pt x="873" y="1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3"/>
            <p:cNvSpPr/>
            <p:nvPr/>
          </p:nvSpPr>
          <p:spPr>
            <a:xfrm>
              <a:off x="6597800" y="4643325"/>
              <a:ext cx="44000" cy="43975"/>
            </a:xfrm>
            <a:custGeom>
              <a:avLst/>
              <a:gdLst/>
              <a:ahLst/>
              <a:cxnLst/>
              <a:rect l="l" t="t" r="r" b="b"/>
              <a:pathLst>
                <a:path w="1760" h="1759" extrusionOk="0">
                  <a:moveTo>
                    <a:pt x="844" y="0"/>
                  </a:moveTo>
                  <a:cubicBezTo>
                    <a:pt x="467" y="0"/>
                    <a:pt x="143" y="227"/>
                    <a:pt x="1" y="551"/>
                  </a:cubicBezTo>
                  <a:cubicBezTo>
                    <a:pt x="116" y="502"/>
                    <a:pt x="236" y="476"/>
                    <a:pt x="365" y="476"/>
                  </a:cubicBezTo>
                  <a:cubicBezTo>
                    <a:pt x="871" y="476"/>
                    <a:pt x="1284" y="889"/>
                    <a:pt x="1284" y="1395"/>
                  </a:cubicBezTo>
                  <a:cubicBezTo>
                    <a:pt x="1284" y="1524"/>
                    <a:pt x="1257" y="1644"/>
                    <a:pt x="1209" y="1759"/>
                  </a:cubicBezTo>
                  <a:cubicBezTo>
                    <a:pt x="1533" y="1617"/>
                    <a:pt x="1759" y="1293"/>
                    <a:pt x="1759" y="915"/>
                  </a:cubicBezTo>
                  <a:cubicBezTo>
                    <a:pt x="1759" y="409"/>
                    <a:pt x="1351" y="0"/>
                    <a:pt x="8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3"/>
            <p:cNvSpPr/>
            <p:nvPr/>
          </p:nvSpPr>
          <p:spPr>
            <a:xfrm>
              <a:off x="6653325" y="4714825"/>
              <a:ext cx="42750" cy="43100"/>
            </a:xfrm>
            <a:custGeom>
              <a:avLst/>
              <a:gdLst/>
              <a:ahLst/>
              <a:cxnLst/>
              <a:rect l="l" t="t" r="r" b="b"/>
              <a:pathLst>
                <a:path w="1710" h="1724" extrusionOk="0">
                  <a:moveTo>
                    <a:pt x="915" y="0"/>
                  </a:moveTo>
                  <a:cubicBezTo>
                    <a:pt x="537" y="0"/>
                    <a:pt x="213" y="116"/>
                    <a:pt x="76" y="440"/>
                  </a:cubicBezTo>
                  <a:cubicBezTo>
                    <a:pt x="27" y="555"/>
                    <a:pt x="0" y="675"/>
                    <a:pt x="0" y="804"/>
                  </a:cubicBezTo>
                  <a:cubicBezTo>
                    <a:pt x="0" y="1310"/>
                    <a:pt x="409" y="1723"/>
                    <a:pt x="915" y="1723"/>
                  </a:cubicBezTo>
                  <a:cubicBezTo>
                    <a:pt x="1044" y="1723"/>
                    <a:pt x="1168" y="1697"/>
                    <a:pt x="1279" y="1648"/>
                  </a:cubicBezTo>
                  <a:cubicBezTo>
                    <a:pt x="1603" y="1506"/>
                    <a:pt x="1710" y="1182"/>
                    <a:pt x="1710" y="804"/>
                  </a:cubicBezTo>
                  <a:cubicBezTo>
                    <a:pt x="1710" y="298"/>
                    <a:pt x="1421" y="0"/>
                    <a:pt x="9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3"/>
            <p:cNvSpPr/>
            <p:nvPr/>
          </p:nvSpPr>
          <p:spPr>
            <a:xfrm>
              <a:off x="6655100" y="4712050"/>
              <a:ext cx="43975" cy="43975"/>
            </a:xfrm>
            <a:custGeom>
              <a:avLst/>
              <a:gdLst/>
              <a:ahLst/>
              <a:cxnLst/>
              <a:rect l="l" t="t" r="r" b="b"/>
              <a:pathLst>
                <a:path w="1759" h="1759" extrusionOk="0">
                  <a:moveTo>
                    <a:pt x="844" y="0"/>
                  </a:moveTo>
                  <a:cubicBezTo>
                    <a:pt x="466" y="0"/>
                    <a:pt x="142" y="227"/>
                    <a:pt x="0" y="551"/>
                  </a:cubicBezTo>
                  <a:cubicBezTo>
                    <a:pt x="116" y="502"/>
                    <a:pt x="236" y="475"/>
                    <a:pt x="369" y="475"/>
                  </a:cubicBezTo>
                  <a:cubicBezTo>
                    <a:pt x="875" y="475"/>
                    <a:pt x="1284" y="888"/>
                    <a:pt x="1284" y="1395"/>
                  </a:cubicBezTo>
                  <a:cubicBezTo>
                    <a:pt x="1284" y="1523"/>
                    <a:pt x="1257" y="1648"/>
                    <a:pt x="1208" y="1759"/>
                  </a:cubicBezTo>
                  <a:cubicBezTo>
                    <a:pt x="1532" y="1617"/>
                    <a:pt x="1759" y="1293"/>
                    <a:pt x="1759" y="915"/>
                  </a:cubicBezTo>
                  <a:cubicBezTo>
                    <a:pt x="1759" y="409"/>
                    <a:pt x="1350" y="0"/>
                    <a:pt x="844" y="0"/>
                  </a:cubicBezTo>
                  <a:close/>
                </a:path>
              </a:pathLst>
            </a:custGeom>
            <a:solidFill>
              <a:srgbClr val="D5B4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3"/>
            <p:cNvSpPr/>
            <p:nvPr/>
          </p:nvSpPr>
          <p:spPr>
            <a:xfrm>
              <a:off x="6344575" y="4235100"/>
              <a:ext cx="82275" cy="77325"/>
            </a:xfrm>
            <a:custGeom>
              <a:avLst/>
              <a:gdLst/>
              <a:ahLst/>
              <a:cxnLst/>
              <a:rect l="l" t="t" r="r" b="b"/>
              <a:pathLst>
                <a:path w="3291" h="3093" extrusionOk="0">
                  <a:moveTo>
                    <a:pt x="2310" y="1"/>
                  </a:moveTo>
                  <a:lnTo>
                    <a:pt x="1541" y="59"/>
                  </a:lnTo>
                  <a:cubicBezTo>
                    <a:pt x="911" y="59"/>
                    <a:pt x="409" y="294"/>
                    <a:pt x="253" y="907"/>
                  </a:cubicBezTo>
                  <a:lnTo>
                    <a:pt x="125" y="1870"/>
                  </a:lnTo>
                  <a:cubicBezTo>
                    <a:pt x="0" y="2372"/>
                    <a:pt x="80" y="2918"/>
                    <a:pt x="520" y="3052"/>
                  </a:cubicBezTo>
                  <a:cubicBezTo>
                    <a:pt x="605" y="3078"/>
                    <a:pt x="695" y="3092"/>
                    <a:pt x="788" y="3092"/>
                  </a:cubicBezTo>
                  <a:cubicBezTo>
                    <a:pt x="870" y="3092"/>
                    <a:pt x="954" y="3081"/>
                    <a:pt x="1039" y="3056"/>
                  </a:cubicBezTo>
                  <a:lnTo>
                    <a:pt x="2025" y="2776"/>
                  </a:lnTo>
                  <a:cubicBezTo>
                    <a:pt x="2461" y="2652"/>
                    <a:pt x="2807" y="2319"/>
                    <a:pt x="2949" y="1888"/>
                  </a:cubicBezTo>
                  <a:lnTo>
                    <a:pt x="3233" y="1031"/>
                  </a:lnTo>
                  <a:cubicBezTo>
                    <a:pt x="3278" y="911"/>
                    <a:pt x="3291" y="787"/>
                    <a:pt x="3278" y="667"/>
                  </a:cubicBezTo>
                  <a:cubicBezTo>
                    <a:pt x="3242" y="210"/>
                    <a:pt x="2802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3"/>
            <p:cNvSpPr/>
            <p:nvPr/>
          </p:nvSpPr>
          <p:spPr>
            <a:xfrm>
              <a:off x="6438050" y="4324700"/>
              <a:ext cx="43325" cy="43550"/>
            </a:xfrm>
            <a:custGeom>
              <a:avLst/>
              <a:gdLst/>
              <a:ahLst/>
              <a:cxnLst/>
              <a:rect l="l" t="t" r="r" b="b"/>
              <a:pathLst>
                <a:path w="1733" h="1742" extrusionOk="0">
                  <a:moveTo>
                    <a:pt x="818" y="1"/>
                  </a:moveTo>
                  <a:cubicBezTo>
                    <a:pt x="311" y="1"/>
                    <a:pt x="0" y="320"/>
                    <a:pt x="0" y="822"/>
                  </a:cubicBezTo>
                  <a:cubicBezTo>
                    <a:pt x="0" y="1200"/>
                    <a:pt x="125" y="1524"/>
                    <a:pt x="453" y="1666"/>
                  </a:cubicBezTo>
                  <a:cubicBezTo>
                    <a:pt x="564" y="1715"/>
                    <a:pt x="684" y="1741"/>
                    <a:pt x="818" y="1741"/>
                  </a:cubicBezTo>
                  <a:cubicBezTo>
                    <a:pt x="1319" y="1741"/>
                    <a:pt x="1732" y="1333"/>
                    <a:pt x="1732" y="822"/>
                  </a:cubicBezTo>
                  <a:cubicBezTo>
                    <a:pt x="1732" y="693"/>
                    <a:pt x="1706" y="573"/>
                    <a:pt x="1657" y="458"/>
                  </a:cubicBezTo>
                  <a:cubicBezTo>
                    <a:pt x="1515" y="134"/>
                    <a:pt x="1191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3"/>
            <p:cNvSpPr/>
            <p:nvPr/>
          </p:nvSpPr>
          <p:spPr>
            <a:xfrm>
              <a:off x="6338900" y="4230775"/>
              <a:ext cx="87750" cy="80625"/>
            </a:xfrm>
            <a:custGeom>
              <a:avLst/>
              <a:gdLst/>
              <a:ahLst/>
              <a:cxnLst/>
              <a:rect l="l" t="t" r="r" b="b"/>
              <a:pathLst>
                <a:path w="3510" h="3225" extrusionOk="0">
                  <a:moveTo>
                    <a:pt x="1733" y="1"/>
                  </a:moveTo>
                  <a:cubicBezTo>
                    <a:pt x="1098" y="1"/>
                    <a:pt x="551" y="427"/>
                    <a:pt x="396" y="1040"/>
                  </a:cubicBezTo>
                  <a:lnTo>
                    <a:pt x="125" y="2123"/>
                  </a:lnTo>
                  <a:cubicBezTo>
                    <a:pt x="1" y="2625"/>
                    <a:pt x="307" y="3091"/>
                    <a:pt x="747" y="3225"/>
                  </a:cubicBezTo>
                  <a:lnTo>
                    <a:pt x="996" y="2225"/>
                  </a:lnTo>
                  <a:cubicBezTo>
                    <a:pt x="1200" y="1413"/>
                    <a:pt x="1933" y="840"/>
                    <a:pt x="2776" y="840"/>
                  </a:cubicBezTo>
                  <a:lnTo>
                    <a:pt x="3509" y="840"/>
                  </a:lnTo>
                  <a:cubicBezTo>
                    <a:pt x="3469" y="383"/>
                    <a:pt x="3087" y="1"/>
                    <a:pt x="2594" y="1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3"/>
            <p:cNvSpPr/>
            <p:nvPr/>
          </p:nvSpPr>
          <p:spPr>
            <a:xfrm>
              <a:off x="6435500" y="4322375"/>
              <a:ext cx="43975" cy="43975"/>
            </a:xfrm>
            <a:custGeom>
              <a:avLst/>
              <a:gdLst/>
              <a:ahLst/>
              <a:cxnLst/>
              <a:rect l="l" t="t" r="r" b="b"/>
              <a:pathLst>
                <a:path w="1759" h="1759" extrusionOk="0">
                  <a:moveTo>
                    <a:pt x="915" y="0"/>
                  </a:moveTo>
                  <a:cubicBezTo>
                    <a:pt x="409" y="0"/>
                    <a:pt x="0" y="413"/>
                    <a:pt x="0" y="919"/>
                  </a:cubicBezTo>
                  <a:cubicBezTo>
                    <a:pt x="0" y="1297"/>
                    <a:pt x="227" y="1617"/>
                    <a:pt x="551" y="1759"/>
                  </a:cubicBezTo>
                  <a:cubicBezTo>
                    <a:pt x="507" y="1648"/>
                    <a:pt x="475" y="1523"/>
                    <a:pt x="475" y="1395"/>
                  </a:cubicBezTo>
                  <a:cubicBezTo>
                    <a:pt x="475" y="888"/>
                    <a:pt x="888" y="480"/>
                    <a:pt x="1395" y="480"/>
                  </a:cubicBezTo>
                  <a:cubicBezTo>
                    <a:pt x="1523" y="480"/>
                    <a:pt x="1648" y="507"/>
                    <a:pt x="1759" y="555"/>
                  </a:cubicBezTo>
                  <a:cubicBezTo>
                    <a:pt x="1617" y="227"/>
                    <a:pt x="1293" y="0"/>
                    <a:pt x="9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3"/>
            <p:cNvSpPr/>
            <p:nvPr/>
          </p:nvSpPr>
          <p:spPr>
            <a:xfrm>
              <a:off x="6507000" y="4268200"/>
              <a:ext cx="43100" cy="42750"/>
            </a:xfrm>
            <a:custGeom>
              <a:avLst/>
              <a:gdLst/>
              <a:ahLst/>
              <a:cxnLst/>
              <a:rect l="l" t="t" r="r" b="b"/>
              <a:pathLst>
                <a:path w="1724" h="1710" extrusionOk="0">
                  <a:moveTo>
                    <a:pt x="808" y="0"/>
                  </a:moveTo>
                  <a:cubicBezTo>
                    <a:pt x="302" y="0"/>
                    <a:pt x="0" y="284"/>
                    <a:pt x="0" y="791"/>
                  </a:cubicBezTo>
                  <a:cubicBezTo>
                    <a:pt x="0" y="1168"/>
                    <a:pt x="116" y="1492"/>
                    <a:pt x="444" y="1634"/>
                  </a:cubicBezTo>
                  <a:cubicBezTo>
                    <a:pt x="555" y="1683"/>
                    <a:pt x="680" y="1710"/>
                    <a:pt x="808" y="1710"/>
                  </a:cubicBezTo>
                  <a:cubicBezTo>
                    <a:pt x="1315" y="1710"/>
                    <a:pt x="1723" y="1301"/>
                    <a:pt x="1723" y="791"/>
                  </a:cubicBezTo>
                  <a:cubicBezTo>
                    <a:pt x="1723" y="662"/>
                    <a:pt x="1697" y="542"/>
                    <a:pt x="1648" y="426"/>
                  </a:cubicBezTo>
                  <a:cubicBezTo>
                    <a:pt x="1506" y="102"/>
                    <a:pt x="1186" y="0"/>
                    <a:pt x="8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3"/>
            <p:cNvSpPr/>
            <p:nvPr/>
          </p:nvSpPr>
          <p:spPr>
            <a:xfrm>
              <a:off x="6504225" y="4265075"/>
              <a:ext cx="43975" cy="44000"/>
            </a:xfrm>
            <a:custGeom>
              <a:avLst/>
              <a:gdLst/>
              <a:ahLst/>
              <a:cxnLst/>
              <a:rect l="l" t="t" r="r" b="b"/>
              <a:pathLst>
                <a:path w="1759" h="1760" extrusionOk="0">
                  <a:moveTo>
                    <a:pt x="919" y="1"/>
                  </a:moveTo>
                  <a:cubicBezTo>
                    <a:pt x="413" y="1"/>
                    <a:pt x="0" y="414"/>
                    <a:pt x="0" y="920"/>
                  </a:cubicBezTo>
                  <a:cubicBezTo>
                    <a:pt x="0" y="1298"/>
                    <a:pt x="227" y="1617"/>
                    <a:pt x="555" y="1759"/>
                  </a:cubicBezTo>
                  <a:cubicBezTo>
                    <a:pt x="506" y="1648"/>
                    <a:pt x="480" y="1524"/>
                    <a:pt x="480" y="1395"/>
                  </a:cubicBezTo>
                  <a:cubicBezTo>
                    <a:pt x="480" y="889"/>
                    <a:pt x="888" y="480"/>
                    <a:pt x="1395" y="480"/>
                  </a:cubicBezTo>
                  <a:cubicBezTo>
                    <a:pt x="1523" y="480"/>
                    <a:pt x="1648" y="507"/>
                    <a:pt x="1759" y="556"/>
                  </a:cubicBezTo>
                  <a:cubicBezTo>
                    <a:pt x="1617" y="227"/>
                    <a:pt x="1297" y="1"/>
                    <a:pt x="919" y="1"/>
                  </a:cubicBezTo>
                  <a:close/>
                </a:path>
              </a:pathLst>
            </a:custGeom>
            <a:solidFill>
              <a:srgbClr val="D5B4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3"/>
            <p:cNvSpPr/>
            <p:nvPr/>
          </p:nvSpPr>
          <p:spPr>
            <a:xfrm>
              <a:off x="6329575" y="4859625"/>
              <a:ext cx="82300" cy="77250"/>
            </a:xfrm>
            <a:custGeom>
              <a:avLst/>
              <a:gdLst/>
              <a:ahLst/>
              <a:cxnLst/>
              <a:rect l="l" t="t" r="r" b="b"/>
              <a:pathLst>
                <a:path w="3292" h="3090" extrusionOk="0">
                  <a:moveTo>
                    <a:pt x="2509" y="0"/>
                  </a:moveTo>
                  <a:cubicBezTo>
                    <a:pt x="2425" y="0"/>
                    <a:pt x="2339" y="11"/>
                    <a:pt x="2252" y="35"/>
                  </a:cubicBezTo>
                  <a:lnTo>
                    <a:pt x="1266" y="319"/>
                  </a:lnTo>
                  <a:cubicBezTo>
                    <a:pt x="831" y="443"/>
                    <a:pt x="485" y="772"/>
                    <a:pt x="343" y="1202"/>
                  </a:cubicBezTo>
                  <a:lnTo>
                    <a:pt x="54" y="2060"/>
                  </a:lnTo>
                  <a:cubicBezTo>
                    <a:pt x="14" y="2184"/>
                    <a:pt x="1" y="2308"/>
                    <a:pt x="10" y="2424"/>
                  </a:cubicBezTo>
                  <a:cubicBezTo>
                    <a:pt x="50" y="2881"/>
                    <a:pt x="489" y="3090"/>
                    <a:pt x="982" y="3090"/>
                  </a:cubicBezTo>
                  <a:lnTo>
                    <a:pt x="1750" y="3037"/>
                  </a:lnTo>
                  <a:cubicBezTo>
                    <a:pt x="2381" y="3037"/>
                    <a:pt x="2883" y="2797"/>
                    <a:pt x="3038" y="2184"/>
                  </a:cubicBezTo>
                  <a:lnTo>
                    <a:pt x="3167" y="1220"/>
                  </a:lnTo>
                  <a:cubicBezTo>
                    <a:pt x="3291" y="718"/>
                    <a:pt x="3211" y="172"/>
                    <a:pt x="2772" y="39"/>
                  </a:cubicBezTo>
                  <a:cubicBezTo>
                    <a:pt x="2688" y="13"/>
                    <a:pt x="2600" y="0"/>
                    <a:pt x="25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3"/>
            <p:cNvSpPr/>
            <p:nvPr/>
          </p:nvSpPr>
          <p:spPr>
            <a:xfrm>
              <a:off x="6275075" y="4803750"/>
              <a:ext cx="43325" cy="43550"/>
            </a:xfrm>
            <a:custGeom>
              <a:avLst/>
              <a:gdLst/>
              <a:ahLst/>
              <a:cxnLst/>
              <a:rect l="l" t="t" r="r" b="b"/>
              <a:pathLst>
                <a:path w="1733" h="1742" extrusionOk="0">
                  <a:moveTo>
                    <a:pt x="915" y="0"/>
                  </a:moveTo>
                  <a:cubicBezTo>
                    <a:pt x="409" y="0"/>
                    <a:pt x="0" y="413"/>
                    <a:pt x="0" y="920"/>
                  </a:cubicBezTo>
                  <a:cubicBezTo>
                    <a:pt x="0" y="1048"/>
                    <a:pt x="27" y="1173"/>
                    <a:pt x="76" y="1284"/>
                  </a:cubicBezTo>
                  <a:cubicBezTo>
                    <a:pt x="218" y="1608"/>
                    <a:pt x="538" y="1741"/>
                    <a:pt x="915" y="1741"/>
                  </a:cubicBezTo>
                  <a:cubicBezTo>
                    <a:pt x="1421" y="1741"/>
                    <a:pt x="1732" y="1426"/>
                    <a:pt x="1732" y="920"/>
                  </a:cubicBezTo>
                  <a:cubicBezTo>
                    <a:pt x="1732" y="542"/>
                    <a:pt x="1608" y="218"/>
                    <a:pt x="1279" y="76"/>
                  </a:cubicBezTo>
                  <a:cubicBezTo>
                    <a:pt x="1168" y="27"/>
                    <a:pt x="1044" y="0"/>
                    <a:pt x="9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3"/>
            <p:cNvSpPr/>
            <p:nvPr/>
          </p:nvSpPr>
          <p:spPr>
            <a:xfrm>
              <a:off x="6329800" y="4860600"/>
              <a:ext cx="87725" cy="80600"/>
            </a:xfrm>
            <a:custGeom>
              <a:avLst/>
              <a:gdLst/>
              <a:ahLst/>
              <a:cxnLst/>
              <a:rect l="l" t="t" r="r" b="b"/>
              <a:pathLst>
                <a:path w="3509" h="3224" extrusionOk="0">
                  <a:moveTo>
                    <a:pt x="2763" y="0"/>
                  </a:moveTo>
                  <a:lnTo>
                    <a:pt x="2510" y="999"/>
                  </a:lnTo>
                  <a:cubicBezTo>
                    <a:pt x="2310" y="1812"/>
                    <a:pt x="1573" y="2385"/>
                    <a:pt x="733" y="2385"/>
                  </a:cubicBezTo>
                  <a:lnTo>
                    <a:pt x="1" y="2385"/>
                  </a:lnTo>
                  <a:cubicBezTo>
                    <a:pt x="41" y="2842"/>
                    <a:pt x="423" y="3224"/>
                    <a:pt x="915" y="3224"/>
                  </a:cubicBezTo>
                  <a:lnTo>
                    <a:pt x="1777" y="3224"/>
                  </a:lnTo>
                  <a:cubicBezTo>
                    <a:pt x="2408" y="3224"/>
                    <a:pt x="2958" y="2798"/>
                    <a:pt x="3114" y="2185"/>
                  </a:cubicBezTo>
                  <a:lnTo>
                    <a:pt x="3385" y="1101"/>
                  </a:lnTo>
                  <a:cubicBezTo>
                    <a:pt x="3509" y="600"/>
                    <a:pt x="3202" y="133"/>
                    <a:pt x="2763" y="0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3"/>
            <p:cNvSpPr/>
            <p:nvPr/>
          </p:nvSpPr>
          <p:spPr>
            <a:xfrm>
              <a:off x="6276950" y="4805625"/>
              <a:ext cx="44000" cy="44000"/>
            </a:xfrm>
            <a:custGeom>
              <a:avLst/>
              <a:gdLst/>
              <a:ahLst/>
              <a:cxnLst/>
              <a:rect l="l" t="t" r="r" b="b"/>
              <a:pathLst>
                <a:path w="1760" h="1760" extrusionOk="0">
                  <a:moveTo>
                    <a:pt x="1204" y="1"/>
                  </a:moveTo>
                  <a:lnTo>
                    <a:pt x="1204" y="1"/>
                  </a:lnTo>
                  <a:cubicBezTo>
                    <a:pt x="1253" y="112"/>
                    <a:pt x="1280" y="236"/>
                    <a:pt x="1280" y="365"/>
                  </a:cubicBezTo>
                  <a:cubicBezTo>
                    <a:pt x="1280" y="871"/>
                    <a:pt x="871" y="1284"/>
                    <a:pt x="365" y="1284"/>
                  </a:cubicBezTo>
                  <a:cubicBezTo>
                    <a:pt x="236" y="1284"/>
                    <a:pt x="112" y="1258"/>
                    <a:pt x="1" y="1204"/>
                  </a:cubicBezTo>
                  <a:lnTo>
                    <a:pt x="1" y="1204"/>
                  </a:lnTo>
                  <a:cubicBezTo>
                    <a:pt x="143" y="1533"/>
                    <a:pt x="463" y="1759"/>
                    <a:pt x="840" y="1759"/>
                  </a:cubicBezTo>
                  <a:cubicBezTo>
                    <a:pt x="1346" y="1759"/>
                    <a:pt x="1759" y="1346"/>
                    <a:pt x="1759" y="845"/>
                  </a:cubicBezTo>
                  <a:cubicBezTo>
                    <a:pt x="1759" y="467"/>
                    <a:pt x="1533" y="143"/>
                    <a:pt x="12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3"/>
            <p:cNvSpPr/>
            <p:nvPr/>
          </p:nvSpPr>
          <p:spPr>
            <a:xfrm>
              <a:off x="6206350" y="4861025"/>
              <a:ext cx="43100" cy="42775"/>
            </a:xfrm>
            <a:custGeom>
              <a:avLst/>
              <a:gdLst/>
              <a:ahLst/>
              <a:cxnLst/>
              <a:rect l="l" t="t" r="r" b="b"/>
              <a:pathLst>
                <a:path w="1724" h="1711" extrusionOk="0">
                  <a:moveTo>
                    <a:pt x="915" y="1"/>
                  </a:moveTo>
                  <a:cubicBezTo>
                    <a:pt x="409" y="1"/>
                    <a:pt x="1" y="409"/>
                    <a:pt x="1" y="920"/>
                  </a:cubicBezTo>
                  <a:cubicBezTo>
                    <a:pt x="1" y="1049"/>
                    <a:pt x="27" y="1173"/>
                    <a:pt x="76" y="1284"/>
                  </a:cubicBezTo>
                  <a:cubicBezTo>
                    <a:pt x="214" y="1608"/>
                    <a:pt x="538" y="1710"/>
                    <a:pt x="915" y="1710"/>
                  </a:cubicBezTo>
                  <a:cubicBezTo>
                    <a:pt x="1422" y="1710"/>
                    <a:pt x="1724" y="1426"/>
                    <a:pt x="1724" y="920"/>
                  </a:cubicBezTo>
                  <a:cubicBezTo>
                    <a:pt x="1724" y="543"/>
                    <a:pt x="1604" y="218"/>
                    <a:pt x="1280" y="76"/>
                  </a:cubicBezTo>
                  <a:cubicBezTo>
                    <a:pt x="1168" y="27"/>
                    <a:pt x="1044" y="1"/>
                    <a:pt x="9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3"/>
            <p:cNvSpPr/>
            <p:nvPr/>
          </p:nvSpPr>
          <p:spPr>
            <a:xfrm>
              <a:off x="6208250" y="4862925"/>
              <a:ext cx="43975" cy="43975"/>
            </a:xfrm>
            <a:custGeom>
              <a:avLst/>
              <a:gdLst/>
              <a:ahLst/>
              <a:cxnLst/>
              <a:rect l="l" t="t" r="r" b="b"/>
              <a:pathLst>
                <a:path w="1759" h="1759" extrusionOk="0">
                  <a:moveTo>
                    <a:pt x="1204" y="0"/>
                  </a:moveTo>
                  <a:cubicBezTo>
                    <a:pt x="1252" y="111"/>
                    <a:pt x="1279" y="236"/>
                    <a:pt x="1279" y="364"/>
                  </a:cubicBezTo>
                  <a:cubicBezTo>
                    <a:pt x="1279" y="871"/>
                    <a:pt x="870" y="1284"/>
                    <a:pt x="364" y="1284"/>
                  </a:cubicBezTo>
                  <a:cubicBezTo>
                    <a:pt x="235" y="1284"/>
                    <a:pt x="111" y="1257"/>
                    <a:pt x="0" y="1208"/>
                  </a:cubicBezTo>
                  <a:lnTo>
                    <a:pt x="0" y="1208"/>
                  </a:lnTo>
                  <a:cubicBezTo>
                    <a:pt x="138" y="1532"/>
                    <a:pt x="462" y="1759"/>
                    <a:pt x="839" y="1759"/>
                  </a:cubicBezTo>
                  <a:cubicBezTo>
                    <a:pt x="1346" y="1759"/>
                    <a:pt x="1759" y="1350"/>
                    <a:pt x="1759" y="844"/>
                  </a:cubicBezTo>
                  <a:cubicBezTo>
                    <a:pt x="1759" y="467"/>
                    <a:pt x="1528" y="142"/>
                    <a:pt x="1204" y="0"/>
                  </a:cubicBezTo>
                  <a:close/>
                </a:path>
              </a:pathLst>
            </a:custGeom>
            <a:solidFill>
              <a:srgbClr val="D5B4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3"/>
            <p:cNvSpPr/>
            <p:nvPr/>
          </p:nvSpPr>
          <p:spPr>
            <a:xfrm>
              <a:off x="6118750" y="4311600"/>
              <a:ext cx="78200" cy="96550"/>
            </a:xfrm>
            <a:custGeom>
              <a:avLst/>
              <a:gdLst/>
              <a:ahLst/>
              <a:cxnLst/>
              <a:rect l="l" t="t" r="r" b="b"/>
              <a:pathLst>
                <a:path w="3128" h="3862" extrusionOk="0">
                  <a:moveTo>
                    <a:pt x="1886" y="0"/>
                  </a:moveTo>
                  <a:cubicBezTo>
                    <a:pt x="1629" y="0"/>
                    <a:pt x="1358" y="148"/>
                    <a:pt x="1133" y="374"/>
                  </a:cubicBezTo>
                  <a:lnTo>
                    <a:pt x="631" y="955"/>
                  </a:lnTo>
                  <a:cubicBezTo>
                    <a:pt x="183" y="1399"/>
                    <a:pt x="1" y="1923"/>
                    <a:pt x="325" y="2465"/>
                  </a:cubicBezTo>
                  <a:lnTo>
                    <a:pt x="911" y="3233"/>
                  </a:lnTo>
                  <a:cubicBezTo>
                    <a:pt x="1120" y="3581"/>
                    <a:pt x="1438" y="3861"/>
                    <a:pt x="1762" y="3861"/>
                  </a:cubicBezTo>
                  <a:cubicBezTo>
                    <a:pt x="1852" y="3861"/>
                    <a:pt x="1942" y="3840"/>
                    <a:pt x="2030" y="3793"/>
                  </a:cubicBezTo>
                  <a:cubicBezTo>
                    <a:pt x="2177" y="3717"/>
                    <a:pt x="2306" y="3593"/>
                    <a:pt x="2399" y="3429"/>
                  </a:cubicBezTo>
                  <a:lnTo>
                    <a:pt x="2896" y="2532"/>
                  </a:lnTo>
                  <a:cubicBezTo>
                    <a:pt x="3114" y="2137"/>
                    <a:pt x="3127" y="1657"/>
                    <a:pt x="2923" y="1253"/>
                  </a:cubicBezTo>
                  <a:lnTo>
                    <a:pt x="2519" y="445"/>
                  </a:lnTo>
                  <a:cubicBezTo>
                    <a:pt x="2461" y="329"/>
                    <a:pt x="2381" y="231"/>
                    <a:pt x="2292" y="151"/>
                  </a:cubicBezTo>
                  <a:cubicBezTo>
                    <a:pt x="2168" y="46"/>
                    <a:pt x="2029" y="0"/>
                    <a:pt x="18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3"/>
            <p:cNvSpPr/>
            <p:nvPr/>
          </p:nvSpPr>
          <p:spPr>
            <a:xfrm>
              <a:off x="6241200" y="4336500"/>
              <a:ext cx="48675" cy="45150"/>
            </a:xfrm>
            <a:custGeom>
              <a:avLst/>
              <a:gdLst/>
              <a:ahLst/>
              <a:cxnLst/>
              <a:rect l="l" t="t" r="r" b="b"/>
              <a:pathLst>
                <a:path w="1947" h="1806" extrusionOk="0">
                  <a:moveTo>
                    <a:pt x="1019" y="1"/>
                  </a:moveTo>
                  <a:cubicBezTo>
                    <a:pt x="781" y="1"/>
                    <a:pt x="557" y="126"/>
                    <a:pt x="361" y="319"/>
                  </a:cubicBezTo>
                  <a:cubicBezTo>
                    <a:pt x="1" y="679"/>
                    <a:pt x="5" y="1123"/>
                    <a:pt x="365" y="1478"/>
                  </a:cubicBezTo>
                  <a:cubicBezTo>
                    <a:pt x="564" y="1676"/>
                    <a:pt x="791" y="1806"/>
                    <a:pt x="1031" y="1806"/>
                  </a:cubicBezTo>
                  <a:cubicBezTo>
                    <a:pt x="1113" y="1806"/>
                    <a:pt x="1196" y="1791"/>
                    <a:pt x="1280" y="1758"/>
                  </a:cubicBezTo>
                  <a:cubicBezTo>
                    <a:pt x="1391" y="1709"/>
                    <a:pt x="1498" y="1642"/>
                    <a:pt x="1591" y="1554"/>
                  </a:cubicBezTo>
                  <a:cubicBezTo>
                    <a:pt x="1946" y="1194"/>
                    <a:pt x="1946" y="612"/>
                    <a:pt x="1591" y="257"/>
                  </a:cubicBezTo>
                  <a:cubicBezTo>
                    <a:pt x="1498" y="164"/>
                    <a:pt x="1391" y="97"/>
                    <a:pt x="1280" y="53"/>
                  </a:cubicBezTo>
                  <a:cubicBezTo>
                    <a:pt x="1192" y="17"/>
                    <a:pt x="1104" y="1"/>
                    <a:pt x="1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3"/>
            <p:cNvSpPr/>
            <p:nvPr/>
          </p:nvSpPr>
          <p:spPr>
            <a:xfrm>
              <a:off x="6116525" y="4310000"/>
              <a:ext cx="59550" cy="99125"/>
            </a:xfrm>
            <a:custGeom>
              <a:avLst/>
              <a:gdLst/>
              <a:ahLst/>
              <a:cxnLst/>
              <a:rect l="l" t="t" r="r" b="b"/>
              <a:pathLst>
                <a:path w="2382" h="3965" extrusionOk="0">
                  <a:moveTo>
                    <a:pt x="1787" y="0"/>
                  </a:moveTo>
                  <a:cubicBezTo>
                    <a:pt x="1557" y="0"/>
                    <a:pt x="1324" y="87"/>
                    <a:pt x="1142" y="269"/>
                  </a:cubicBezTo>
                  <a:lnTo>
                    <a:pt x="529" y="882"/>
                  </a:lnTo>
                  <a:cubicBezTo>
                    <a:pt x="85" y="1326"/>
                    <a:pt x="1" y="2018"/>
                    <a:pt x="325" y="2560"/>
                  </a:cubicBezTo>
                  <a:lnTo>
                    <a:pt x="898" y="3519"/>
                  </a:lnTo>
                  <a:cubicBezTo>
                    <a:pt x="1076" y="3817"/>
                    <a:pt x="1380" y="3965"/>
                    <a:pt x="1684" y="3965"/>
                  </a:cubicBezTo>
                  <a:cubicBezTo>
                    <a:pt x="1834" y="3965"/>
                    <a:pt x="1984" y="3929"/>
                    <a:pt x="2119" y="3857"/>
                  </a:cubicBezTo>
                  <a:lnTo>
                    <a:pt x="1586" y="2973"/>
                  </a:lnTo>
                  <a:cubicBezTo>
                    <a:pt x="1156" y="2254"/>
                    <a:pt x="1267" y="1330"/>
                    <a:pt x="1862" y="735"/>
                  </a:cubicBezTo>
                  <a:lnTo>
                    <a:pt x="2381" y="215"/>
                  </a:lnTo>
                  <a:cubicBezTo>
                    <a:pt x="2212" y="75"/>
                    <a:pt x="2001" y="0"/>
                    <a:pt x="1787" y="0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3"/>
            <p:cNvSpPr/>
            <p:nvPr/>
          </p:nvSpPr>
          <p:spPr>
            <a:xfrm>
              <a:off x="6239550" y="4336175"/>
              <a:ext cx="33650" cy="45875"/>
            </a:xfrm>
            <a:custGeom>
              <a:avLst/>
              <a:gdLst/>
              <a:ahLst/>
              <a:cxnLst/>
              <a:rect l="l" t="t" r="r" b="b"/>
              <a:pathLst>
                <a:path w="1346" h="1835" extrusionOk="0">
                  <a:moveTo>
                    <a:pt x="1009" y="0"/>
                  </a:moveTo>
                  <a:cubicBezTo>
                    <a:pt x="774" y="0"/>
                    <a:pt x="539" y="91"/>
                    <a:pt x="360" y="270"/>
                  </a:cubicBezTo>
                  <a:cubicBezTo>
                    <a:pt x="0" y="625"/>
                    <a:pt x="0" y="1207"/>
                    <a:pt x="360" y="1567"/>
                  </a:cubicBezTo>
                  <a:cubicBezTo>
                    <a:pt x="539" y="1745"/>
                    <a:pt x="774" y="1834"/>
                    <a:pt x="1009" y="1834"/>
                  </a:cubicBezTo>
                  <a:cubicBezTo>
                    <a:pt x="1123" y="1834"/>
                    <a:pt x="1238" y="1813"/>
                    <a:pt x="1346" y="1771"/>
                  </a:cubicBezTo>
                  <a:cubicBezTo>
                    <a:pt x="1230" y="1722"/>
                    <a:pt x="1124" y="1655"/>
                    <a:pt x="1035" y="1567"/>
                  </a:cubicBezTo>
                  <a:cubicBezTo>
                    <a:pt x="675" y="1207"/>
                    <a:pt x="675" y="625"/>
                    <a:pt x="1035" y="270"/>
                  </a:cubicBezTo>
                  <a:cubicBezTo>
                    <a:pt x="1124" y="177"/>
                    <a:pt x="1230" y="110"/>
                    <a:pt x="1346" y="66"/>
                  </a:cubicBezTo>
                  <a:cubicBezTo>
                    <a:pt x="1238" y="22"/>
                    <a:pt x="1123" y="0"/>
                    <a:pt x="10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3"/>
            <p:cNvSpPr/>
            <p:nvPr/>
          </p:nvSpPr>
          <p:spPr>
            <a:xfrm>
              <a:off x="6249650" y="4247500"/>
              <a:ext cx="48325" cy="45000"/>
            </a:xfrm>
            <a:custGeom>
              <a:avLst/>
              <a:gdLst/>
              <a:ahLst/>
              <a:cxnLst/>
              <a:rect l="l" t="t" r="r" b="b"/>
              <a:pathLst>
                <a:path w="1933" h="1800" extrusionOk="0">
                  <a:moveTo>
                    <a:pt x="1029" y="1"/>
                  </a:moveTo>
                  <a:cubicBezTo>
                    <a:pt x="790" y="1"/>
                    <a:pt x="566" y="138"/>
                    <a:pt x="365" y="340"/>
                  </a:cubicBezTo>
                  <a:cubicBezTo>
                    <a:pt x="9" y="695"/>
                    <a:pt x="0" y="1112"/>
                    <a:pt x="356" y="1468"/>
                  </a:cubicBezTo>
                  <a:cubicBezTo>
                    <a:pt x="555" y="1667"/>
                    <a:pt x="782" y="1799"/>
                    <a:pt x="1021" y="1799"/>
                  </a:cubicBezTo>
                  <a:cubicBezTo>
                    <a:pt x="1101" y="1799"/>
                    <a:pt x="1183" y="1784"/>
                    <a:pt x="1266" y="1752"/>
                  </a:cubicBezTo>
                  <a:cubicBezTo>
                    <a:pt x="1377" y="1707"/>
                    <a:pt x="1484" y="1641"/>
                    <a:pt x="1577" y="1548"/>
                  </a:cubicBezTo>
                  <a:cubicBezTo>
                    <a:pt x="1932" y="1188"/>
                    <a:pt x="1932" y="611"/>
                    <a:pt x="1577" y="251"/>
                  </a:cubicBezTo>
                  <a:cubicBezTo>
                    <a:pt x="1484" y="158"/>
                    <a:pt x="1377" y="91"/>
                    <a:pt x="1266" y="47"/>
                  </a:cubicBezTo>
                  <a:cubicBezTo>
                    <a:pt x="1186" y="15"/>
                    <a:pt x="1107" y="1"/>
                    <a:pt x="10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3"/>
            <p:cNvSpPr/>
            <p:nvPr/>
          </p:nvSpPr>
          <p:spPr>
            <a:xfrm>
              <a:off x="6247650" y="4247075"/>
              <a:ext cx="33675" cy="45825"/>
            </a:xfrm>
            <a:custGeom>
              <a:avLst/>
              <a:gdLst/>
              <a:ahLst/>
              <a:cxnLst/>
              <a:rect l="l" t="t" r="r" b="b"/>
              <a:pathLst>
                <a:path w="1347" h="1833" extrusionOk="0">
                  <a:moveTo>
                    <a:pt x="1009" y="0"/>
                  </a:moveTo>
                  <a:cubicBezTo>
                    <a:pt x="774" y="0"/>
                    <a:pt x="539" y="89"/>
                    <a:pt x="360" y="268"/>
                  </a:cubicBezTo>
                  <a:cubicBezTo>
                    <a:pt x="1" y="628"/>
                    <a:pt x="1" y="1205"/>
                    <a:pt x="360" y="1565"/>
                  </a:cubicBezTo>
                  <a:cubicBezTo>
                    <a:pt x="539" y="1744"/>
                    <a:pt x="774" y="1832"/>
                    <a:pt x="1009" y="1832"/>
                  </a:cubicBezTo>
                  <a:cubicBezTo>
                    <a:pt x="1124" y="1832"/>
                    <a:pt x="1238" y="1811"/>
                    <a:pt x="1346" y="1769"/>
                  </a:cubicBezTo>
                  <a:cubicBezTo>
                    <a:pt x="1231" y="1724"/>
                    <a:pt x="1124" y="1653"/>
                    <a:pt x="1035" y="1565"/>
                  </a:cubicBezTo>
                  <a:cubicBezTo>
                    <a:pt x="676" y="1205"/>
                    <a:pt x="676" y="628"/>
                    <a:pt x="1035" y="268"/>
                  </a:cubicBezTo>
                  <a:cubicBezTo>
                    <a:pt x="1124" y="175"/>
                    <a:pt x="1231" y="108"/>
                    <a:pt x="1346" y="64"/>
                  </a:cubicBezTo>
                  <a:cubicBezTo>
                    <a:pt x="1238" y="21"/>
                    <a:pt x="1124" y="0"/>
                    <a:pt x="1009" y="0"/>
                  </a:cubicBezTo>
                  <a:close/>
                </a:path>
              </a:pathLst>
            </a:custGeom>
            <a:solidFill>
              <a:srgbClr val="D5B4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3"/>
            <p:cNvSpPr/>
            <p:nvPr/>
          </p:nvSpPr>
          <p:spPr>
            <a:xfrm>
              <a:off x="6552400" y="4330500"/>
              <a:ext cx="103725" cy="72750"/>
            </a:xfrm>
            <a:custGeom>
              <a:avLst/>
              <a:gdLst/>
              <a:ahLst/>
              <a:cxnLst/>
              <a:rect l="l" t="t" r="r" b="b"/>
              <a:pathLst>
                <a:path w="4149" h="2910" extrusionOk="0">
                  <a:moveTo>
                    <a:pt x="2099" y="0"/>
                  </a:moveTo>
                  <a:cubicBezTo>
                    <a:pt x="1919" y="0"/>
                    <a:pt x="1734" y="51"/>
                    <a:pt x="1546" y="164"/>
                  </a:cubicBezTo>
                  <a:lnTo>
                    <a:pt x="773" y="754"/>
                  </a:lnTo>
                  <a:cubicBezTo>
                    <a:pt x="329" y="1021"/>
                    <a:pt x="0" y="1465"/>
                    <a:pt x="214" y="1869"/>
                  </a:cubicBezTo>
                  <a:cubicBezTo>
                    <a:pt x="294" y="2020"/>
                    <a:pt x="413" y="2149"/>
                    <a:pt x="578" y="2238"/>
                  </a:cubicBezTo>
                  <a:lnTo>
                    <a:pt x="1475" y="2735"/>
                  </a:lnTo>
                  <a:cubicBezTo>
                    <a:pt x="1682" y="2851"/>
                    <a:pt x="1912" y="2909"/>
                    <a:pt x="2143" y="2909"/>
                  </a:cubicBezTo>
                  <a:cubicBezTo>
                    <a:pt x="2353" y="2909"/>
                    <a:pt x="2564" y="2861"/>
                    <a:pt x="2758" y="2766"/>
                  </a:cubicBezTo>
                  <a:lnTo>
                    <a:pt x="3566" y="2362"/>
                  </a:lnTo>
                  <a:cubicBezTo>
                    <a:pt x="3682" y="2304"/>
                    <a:pt x="3780" y="2224"/>
                    <a:pt x="3855" y="2135"/>
                  </a:cubicBezTo>
                  <a:cubicBezTo>
                    <a:pt x="4148" y="1785"/>
                    <a:pt x="3988" y="1327"/>
                    <a:pt x="3637" y="976"/>
                  </a:cubicBezTo>
                  <a:lnTo>
                    <a:pt x="3056" y="475"/>
                  </a:lnTo>
                  <a:cubicBezTo>
                    <a:pt x="2763" y="182"/>
                    <a:pt x="2439" y="0"/>
                    <a:pt x="20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3"/>
            <p:cNvSpPr/>
            <p:nvPr/>
          </p:nvSpPr>
          <p:spPr>
            <a:xfrm>
              <a:off x="6580600" y="4451325"/>
              <a:ext cx="49100" cy="44125"/>
            </a:xfrm>
            <a:custGeom>
              <a:avLst/>
              <a:gdLst/>
              <a:ahLst/>
              <a:cxnLst/>
              <a:rect l="l" t="t" r="r" b="b"/>
              <a:pathLst>
                <a:path w="1964" h="1765" extrusionOk="0">
                  <a:moveTo>
                    <a:pt x="990" y="1"/>
                  </a:moveTo>
                  <a:cubicBezTo>
                    <a:pt x="788" y="1"/>
                    <a:pt x="586" y="92"/>
                    <a:pt x="404" y="273"/>
                  </a:cubicBezTo>
                  <a:cubicBezTo>
                    <a:pt x="138" y="540"/>
                    <a:pt x="0" y="855"/>
                    <a:pt x="129" y="1184"/>
                  </a:cubicBezTo>
                  <a:cubicBezTo>
                    <a:pt x="174" y="1299"/>
                    <a:pt x="240" y="1406"/>
                    <a:pt x="333" y="1495"/>
                  </a:cubicBezTo>
                  <a:cubicBezTo>
                    <a:pt x="513" y="1674"/>
                    <a:pt x="748" y="1764"/>
                    <a:pt x="982" y="1764"/>
                  </a:cubicBezTo>
                  <a:cubicBezTo>
                    <a:pt x="1216" y="1764"/>
                    <a:pt x="1450" y="1674"/>
                    <a:pt x="1630" y="1495"/>
                  </a:cubicBezTo>
                  <a:cubicBezTo>
                    <a:pt x="1719" y="1406"/>
                    <a:pt x="1790" y="1299"/>
                    <a:pt x="1834" y="1184"/>
                  </a:cubicBezTo>
                  <a:cubicBezTo>
                    <a:pt x="1963" y="855"/>
                    <a:pt x="1830" y="531"/>
                    <a:pt x="1564" y="264"/>
                  </a:cubicBezTo>
                  <a:cubicBezTo>
                    <a:pt x="1385" y="88"/>
                    <a:pt x="1188" y="1"/>
                    <a:pt x="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3"/>
            <p:cNvSpPr/>
            <p:nvPr/>
          </p:nvSpPr>
          <p:spPr>
            <a:xfrm>
              <a:off x="6552400" y="4327525"/>
              <a:ext cx="103825" cy="56375"/>
            </a:xfrm>
            <a:custGeom>
              <a:avLst/>
              <a:gdLst/>
              <a:ahLst/>
              <a:cxnLst/>
              <a:rect l="l" t="t" r="r" b="b"/>
              <a:pathLst>
                <a:path w="4153" h="2255" extrusionOk="0">
                  <a:moveTo>
                    <a:pt x="2219" y="0"/>
                  </a:moveTo>
                  <a:cubicBezTo>
                    <a:pt x="1977" y="0"/>
                    <a:pt x="1733" y="65"/>
                    <a:pt x="1515" y="198"/>
                  </a:cubicBezTo>
                  <a:lnTo>
                    <a:pt x="556" y="771"/>
                  </a:lnTo>
                  <a:cubicBezTo>
                    <a:pt x="111" y="1038"/>
                    <a:pt x="0" y="1584"/>
                    <a:pt x="214" y="1988"/>
                  </a:cubicBezTo>
                  <a:lnTo>
                    <a:pt x="1097" y="1460"/>
                  </a:lnTo>
                  <a:cubicBezTo>
                    <a:pt x="1391" y="1285"/>
                    <a:pt x="1718" y="1199"/>
                    <a:pt x="2042" y="1199"/>
                  </a:cubicBezTo>
                  <a:cubicBezTo>
                    <a:pt x="2515" y="1199"/>
                    <a:pt x="2982" y="1382"/>
                    <a:pt x="3335" y="1735"/>
                  </a:cubicBezTo>
                  <a:lnTo>
                    <a:pt x="3855" y="2254"/>
                  </a:lnTo>
                  <a:cubicBezTo>
                    <a:pt x="4148" y="1904"/>
                    <a:pt x="4153" y="1362"/>
                    <a:pt x="3802" y="1011"/>
                  </a:cubicBezTo>
                  <a:lnTo>
                    <a:pt x="3193" y="403"/>
                  </a:lnTo>
                  <a:cubicBezTo>
                    <a:pt x="2927" y="139"/>
                    <a:pt x="2574" y="0"/>
                    <a:pt x="2219" y="0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3"/>
            <p:cNvSpPr/>
            <p:nvPr/>
          </p:nvSpPr>
          <p:spPr>
            <a:xfrm>
              <a:off x="6580600" y="4449625"/>
              <a:ext cx="49100" cy="31425"/>
            </a:xfrm>
            <a:custGeom>
              <a:avLst/>
              <a:gdLst/>
              <a:ahLst/>
              <a:cxnLst/>
              <a:rect l="l" t="t" r="r" b="b"/>
              <a:pathLst>
                <a:path w="1964" h="1257" extrusionOk="0">
                  <a:moveTo>
                    <a:pt x="982" y="0"/>
                  </a:moveTo>
                  <a:cubicBezTo>
                    <a:pt x="748" y="0"/>
                    <a:pt x="513" y="90"/>
                    <a:pt x="333" y="270"/>
                  </a:cubicBezTo>
                  <a:cubicBezTo>
                    <a:pt x="67" y="537"/>
                    <a:pt x="0" y="923"/>
                    <a:pt x="129" y="1256"/>
                  </a:cubicBezTo>
                  <a:cubicBezTo>
                    <a:pt x="174" y="1141"/>
                    <a:pt x="240" y="1034"/>
                    <a:pt x="333" y="945"/>
                  </a:cubicBezTo>
                  <a:cubicBezTo>
                    <a:pt x="513" y="765"/>
                    <a:pt x="748" y="675"/>
                    <a:pt x="982" y="675"/>
                  </a:cubicBezTo>
                  <a:cubicBezTo>
                    <a:pt x="1216" y="675"/>
                    <a:pt x="1450" y="765"/>
                    <a:pt x="1630" y="945"/>
                  </a:cubicBezTo>
                  <a:cubicBezTo>
                    <a:pt x="1719" y="1034"/>
                    <a:pt x="1790" y="1141"/>
                    <a:pt x="1834" y="1256"/>
                  </a:cubicBezTo>
                  <a:cubicBezTo>
                    <a:pt x="1963" y="923"/>
                    <a:pt x="1897" y="537"/>
                    <a:pt x="1630" y="270"/>
                  </a:cubicBezTo>
                  <a:cubicBezTo>
                    <a:pt x="1450" y="90"/>
                    <a:pt x="1216" y="0"/>
                    <a:pt x="9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3"/>
            <p:cNvSpPr/>
            <p:nvPr/>
          </p:nvSpPr>
          <p:spPr>
            <a:xfrm>
              <a:off x="6669625" y="4459725"/>
              <a:ext cx="49225" cy="43825"/>
            </a:xfrm>
            <a:custGeom>
              <a:avLst/>
              <a:gdLst/>
              <a:ahLst/>
              <a:cxnLst/>
              <a:rect l="l" t="t" r="r" b="b"/>
              <a:pathLst>
                <a:path w="1969" h="1753" extrusionOk="0">
                  <a:moveTo>
                    <a:pt x="973" y="1"/>
                  </a:moveTo>
                  <a:cubicBezTo>
                    <a:pt x="782" y="1"/>
                    <a:pt x="592" y="88"/>
                    <a:pt x="414" y="266"/>
                  </a:cubicBezTo>
                  <a:cubicBezTo>
                    <a:pt x="147" y="532"/>
                    <a:pt x="1" y="843"/>
                    <a:pt x="134" y="1172"/>
                  </a:cubicBezTo>
                  <a:cubicBezTo>
                    <a:pt x="179" y="1287"/>
                    <a:pt x="245" y="1394"/>
                    <a:pt x="338" y="1483"/>
                  </a:cubicBezTo>
                  <a:cubicBezTo>
                    <a:pt x="516" y="1663"/>
                    <a:pt x="750" y="1752"/>
                    <a:pt x="985" y="1752"/>
                  </a:cubicBezTo>
                  <a:cubicBezTo>
                    <a:pt x="1220" y="1752"/>
                    <a:pt x="1455" y="1663"/>
                    <a:pt x="1635" y="1483"/>
                  </a:cubicBezTo>
                  <a:cubicBezTo>
                    <a:pt x="1724" y="1394"/>
                    <a:pt x="1795" y="1287"/>
                    <a:pt x="1839" y="1172"/>
                  </a:cubicBezTo>
                  <a:cubicBezTo>
                    <a:pt x="1968" y="843"/>
                    <a:pt x="1813" y="541"/>
                    <a:pt x="1546" y="275"/>
                  </a:cubicBezTo>
                  <a:cubicBezTo>
                    <a:pt x="1364" y="93"/>
                    <a:pt x="1168" y="1"/>
                    <a:pt x="9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3"/>
            <p:cNvSpPr/>
            <p:nvPr/>
          </p:nvSpPr>
          <p:spPr>
            <a:xfrm>
              <a:off x="6669625" y="4457725"/>
              <a:ext cx="49225" cy="31425"/>
            </a:xfrm>
            <a:custGeom>
              <a:avLst/>
              <a:gdLst/>
              <a:ahLst/>
              <a:cxnLst/>
              <a:rect l="l" t="t" r="r" b="b"/>
              <a:pathLst>
                <a:path w="1969" h="1257" extrusionOk="0">
                  <a:moveTo>
                    <a:pt x="985" y="1"/>
                  </a:moveTo>
                  <a:cubicBezTo>
                    <a:pt x="750" y="1"/>
                    <a:pt x="516" y="91"/>
                    <a:pt x="338" y="270"/>
                  </a:cubicBezTo>
                  <a:cubicBezTo>
                    <a:pt x="72" y="537"/>
                    <a:pt x="1" y="923"/>
                    <a:pt x="134" y="1256"/>
                  </a:cubicBezTo>
                  <a:cubicBezTo>
                    <a:pt x="179" y="1141"/>
                    <a:pt x="245" y="1034"/>
                    <a:pt x="338" y="941"/>
                  </a:cubicBezTo>
                  <a:cubicBezTo>
                    <a:pt x="516" y="763"/>
                    <a:pt x="750" y="675"/>
                    <a:pt x="985" y="675"/>
                  </a:cubicBezTo>
                  <a:cubicBezTo>
                    <a:pt x="1219" y="675"/>
                    <a:pt x="1453" y="763"/>
                    <a:pt x="1631" y="941"/>
                  </a:cubicBezTo>
                  <a:cubicBezTo>
                    <a:pt x="1724" y="1034"/>
                    <a:pt x="1795" y="1141"/>
                    <a:pt x="1835" y="1256"/>
                  </a:cubicBezTo>
                  <a:cubicBezTo>
                    <a:pt x="1968" y="923"/>
                    <a:pt x="1897" y="537"/>
                    <a:pt x="1631" y="270"/>
                  </a:cubicBezTo>
                  <a:cubicBezTo>
                    <a:pt x="1453" y="91"/>
                    <a:pt x="1219" y="1"/>
                    <a:pt x="985" y="1"/>
                  </a:cubicBezTo>
                  <a:close/>
                </a:path>
              </a:pathLst>
            </a:custGeom>
            <a:solidFill>
              <a:srgbClr val="D5B4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3"/>
            <p:cNvSpPr/>
            <p:nvPr/>
          </p:nvSpPr>
          <p:spPr>
            <a:xfrm>
              <a:off x="6100325" y="4768775"/>
              <a:ext cx="103725" cy="72725"/>
            </a:xfrm>
            <a:custGeom>
              <a:avLst/>
              <a:gdLst/>
              <a:ahLst/>
              <a:cxnLst/>
              <a:rect l="l" t="t" r="r" b="b"/>
              <a:pathLst>
                <a:path w="4149" h="2909" extrusionOk="0">
                  <a:moveTo>
                    <a:pt x="2008" y="0"/>
                  </a:moveTo>
                  <a:cubicBezTo>
                    <a:pt x="1796" y="0"/>
                    <a:pt x="1584" y="49"/>
                    <a:pt x="1391" y="147"/>
                  </a:cubicBezTo>
                  <a:lnTo>
                    <a:pt x="582" y="547"/>
                  </a:lnTo>
                  <a:cubicBezTo>
                    <a:pt x="467" y="604"/>
                    <a:pt x="369" y="684"/>
                    <a:pt x="294" y="778"/>
                  </a:cubicBezTo>
                  <a:cubicBezTo>
                    <a:pt x="1" y="1124"/>
                    <a:pt x="161" y="1581"/>
                    <a:pt x="511" y="1932"/>
                  </a:cubicBezTo>
                  <a:lnTo>
                    <a:pt x="1093" y="2434"/>
                  </a:lnTo>
                  <a:cubicBezTo>
                    <a:pt x="1386" y="2727"/>
                    <a:pt x="1709" y="2908"/>
                    <a:pt x="2050" y="2908"/>
                  </a:cubicBezTo>
                  <a:cubicBezTo>
                    <a:pt x="2230" y="2908"/>
                    <a:pt x="2415" y="2857"/>
                    <a:pt x="2603" y="2745"/>
                  </a:cubicBezTo>
                  <a:lnTo>
                    <a:pt x="3376" y="2154"/>
                  </a:lnTo>
                  <a:cubicBezTo>
                    <a:pt x="3820" y="1888"/>
                    <a:pt x="4148" y="1448"/>
                    <a:pt x="3935" y="1040"/>
                  </a:cubicBezTo>
                  <a:cubicBezTo>
                    <a:pt x="3855" y="893"/>
                    <a:pt x="3735" y="760"/>
                    <a:pt x="3571" y="671"/>
                  </a:cubicBezTo>
                  <a:lnTo>
                    <a:pt x="2674" y="174"/>
                  </a:lnTo>
                  <a:cubicBezTo>
                    <a:pt x="2468" y="58"/>
                    <a:pt x="2238" y="0"/>
                    <a:pt x="2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3"/>
            <p:cNvSpPr/>
            <p:nvPr/>
          </p:nvSpPr>
          <p:spPr>
            <a:xfrm>
              <a:off x="6126750" y="4676550"/>
              <a:ext cx="49100" cy="44100"/>
            </a:xfrm>
            <a:custGeom>
              <a:avLst/>
              <a:gdLst/>
              <a:ahLst/>
              <a:cxnLst/>
              <a:rect l="l" t="t" r="r" b="b"/>
              <a:pathLst>
                <a:path w="1964" h="1764" extrusionOk="0">
                  <a:moveTo>
                    <a:pt x="982" y="0"/>
                  </a:moveTo>
                  <a:cubicBezTo>
                    <a:pt x="748" y="0"/>
                    <a:pt x="513" y="90"/>
                    <a:pt x="334" y="270"/>
                  </a:cubicBezTo>
                  <a:cubicBezTo>
                    <a:pt x="240" y="359"/>
                    <a:pt x="174" y="466"/>
                    <a:pt x="129" y="581"/>
                  </a:cubicBezTo>
                  <a:cubicBezTo>
                    <a:pt x="1" y="910"/>
                    <a:pt x="134" y="1234"/>
                    <a:pt x="400" y="1500"/>
                  </a:cubicBezTo>
                  <a:cubicBezTo>
                    <a:pt x="576" y="1676"/>
                    <a:pt x="774" y="1764"/>
                    <a:pt x="972" y="1764"/>
                  </a:cubicBezTo>
                  <a:cubicBezTo>
                    <a:pt x="1175" y="1764"/>
                    <a:pt x="1378" y="1673"/>
                    <a:pt x="1559" y="1491"/>
                  </a:cubicBezTo>
                  <a:cubicBezTo>
                    <a:pt x="1826" y="1225"/>
                    <a:pt x="1963" y="910"/>
                    <a:pt x="1835" y="581"/>
                  </a:cubicBezTo>
                  <a:cubicBezTo>
                    <a:pt x="1790" y="466"/>
                    <a:pt x="1724" y="359"/>
                    <a:pt x="1630" y="270"/>
                  </a:cubicBezTo>
                  <a:cubicBezTo>
                    <a:pt x="1450" y="90"/>
                    <a:pt x="1216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3"/>
            <p:cNvSpPr/>
            <p:nvPr/>
          </p:nvSpPr>
          <p:spPr>
            <a:xfrm>
              <a:off x="6100225" y="4788100"/>
              <a:ext cx="103825" cy="56400"/>
            </a:xfrm>
            <a:custGeom>
              <a:avLst/>
              <a:gdLst/>
              <a:ahLst/>
              <a:cxnLst/>
              <a:rect l="l" t="t" r="r" b="b"/>
              <a:pathLst>
                <a:path w="4153" h="2256" extrusionOk="0">
                  <a:moveTo>
                    <a:pt x="298" y="0"/>
                  </a:moveTo>
                  <a:cubicBezTo>
                    <a:pt x="5" y="351"/>
                    <a:pt x="0" y="893"/>
                    <a:pt x="351" y="1244"/>
                  </a:cubicBezTo>
                  <a:lnTo>
                    <a:pt x="959" y="1852"/>
                  </a:lnTo>
                  <a:cubicBezTo>
                    <a:pt x="1227" y="2117"/>
                    <a:pt x="1579" y="2255"/>
                    <a:pt x="1935" y="2255"/>
                  </a:cubicBezTo>
                  <a:cubicBezTo>
                    <a:pt x="2176" y="2255"/>
                    <a:pt x="2419" y="2192"/>
                    <a:pt x="2638" y="2061"/>
                  </a:cubicBezTo>
                  <a:lnTo>
                    <a:pt x="3597" y="1483"/>
                  </a:lnTo>
                  <a:cubicBezTo>
                    <a:pt x="4041" y="1217"/>
                    <a:pt x="4152" y="671"/>
                    <a:pt x="3939" y="267"/>
                  </a:cubicBezTo>
                  <a:lnTo>
                    <a:pt x="3939" y="267"/>
                  </a:lnTo>
                  <a:lnTo>
                    <a:pt x="3055" y="795"/>
                  </a:lnTo>
                  <a:cubicBezTo>
                    <a:pt x="2761" y="970"/>
                    <a:pt x="2435" y="1056"/>
                    <a:pt x="2111" y="1056"/>
                  </a:cubicBezTo>
                  <a:cubicBezTo>
                    <a:pt x="1637" y="1056"/>
                    <a:pt x="1169" y="873"/>
                    <a:pt x="813" y="520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6126750" y="4691050"/>
              <a:ext cx="49100" cy="31350"/>
            </a:xfrm>
            <a:custGeom>
              <a:avLst/>
              <a:gdLst/>
              <a:ahLst/>
              <a:cxnLst/>
              <a:rect l="l" t="t" r="r" b="b"/>
              <a:pathLst>
                <a:path w="1964" h="1254" extrusionOk="0">
                  <a:moveTo>
                    <a:pt x="129" y="1"/>
                  </a:moveTo>
                  <a:lnTo>
                    <a:pt x="129" y="1"/>
                  </a:lnTo>
                  <a:cubicBezTo>
                    <a:pt x="1" y="330"/>
                    <a:pt x="67" y="720"/>
                    <a:pt x="334" y="987"/>
                  </a:cubicBezTo>
                  <a:cubicBezTo>
                    <a:pt x="513" y="1164"/>
                    <a:pt x="748" y="1253"/>
                    <a:pt x="982" y="1253"/>
                  </a:cubicBezTo>
                  <a:cubicBezTo>
                    <a:pt x="1216" y="1253"/>
                    <a:pt x="1450" y="1164"/>
                    <a:pt x="1630" y="987"/>
                  </a:cubicBezTo>
                  <a:cubicBezTo>
                    <a:pt x="1897" y="720"/>
                    <a:pt x="1963" y="330"/>
                    <a:pt x="1835" y="1"/>
                  </a:cubicBezTo>
                  <a:lnTo>
                    <a:pt x="1835" y="1"/>
                  </a:lnTo>
                  <a:cubicBezTo>
                    <a:pt x="1790" y="112"/>
                    <a:pt x="1724" y="219"/>
                    <a:pt x="1630" y="312"/>
                  </a:cubicBezTo>
                  <a:cubicBezTo>
                    <a:pt x="1450" y="489"/>
                    <a:pt x="1216" y="578"/>
                    <a:pt x="982" y="578"/>
                  </a:cubicBezTo>
                  <a:cubicBezTo>
                    <a:pt x="748" y="578"/>
                    <a:pt x="513" y="489"/>
                    <a:pt x="334" y="312"/>
                  </a:cubicBezTo>
                  <a:cubicBezTo>
                    <a:pt x="240" y="219"/>
                    <a:pt x="174" y="112"/>
                    <a:pt x="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3"/>
            <p:cNvSpPr/>
            <p:nvPr/>
          </p:nvSpPr>
          <p:spPr>
            <a:xfrm>
              <a:off x="6037600" y="4668450"/>
              <a:ext cx="49200" cy="43825"/>
            </a:xfrm>
            <a:custGeom>
              <a:avLst/>
              <a:gdLst/>
              <a:ahLst/>
              <a:cxnLst/>
              <a:rect l="l" t="t" r="r" b="b"/>
              <a:pathLst>
                <a:path w="1968" h="1753" extrusionOk="0">
                  <a:moveTo>
                    <a:pt x="984" y="0"/>
                  </a:moveTo>
                  <a:cubicBezTo>
                    <a:pt x="749" y="0"/>
                    <a:pt x="514" y="90"/>
                    <a:pt x="334" y="270"/>
                  </a:cubicBezTo>
                  <a:cubicBezTo>
                    <a:pt x="245" y="359"/>
                    <a:pt x="174" y="465"/>
                    <a:pt x="129" y="581"/>
                  </a:cubicBezTo>
                  <a:cubicBezTo>
                    <a:pt x="1" y="909"/>
                    <a:pt x="156" y="1211"/>
                    <a:pt x="422" y="1478"/>
                  </a:cubicBezTo>
                  <a:cubicBezTo>
                    <a:pt x="605" y="1660"/>
                    <a:pt x="800" y="1752"/>
                    <a:pt x="996" y="1752"/>
                  </a:cubicBezTo>
                  <a:cubicBezTo>
                    <a:pt x="1187" y="1752"/>
                    <a:pt x="1377" y="1664"/>
                    <a:pt x="1555" y="1487"/>
                  </a:cubicBezTo>
                  <a:cubicBezTo>
                    <a:pt x="1821" y="1220"/>
                    <a:pt x="1968" y="909"/>
                    <a:pt x="1835" y="581"/>
                  </a:cubicBezTo>
                  <a:cubicBezTo>
                    <a:pt x="1790" y="465"/>
                    <a:pt x="1724" y="359"/>
                    <a:pt x="1630" y="270"/>
                  </a:cubicBezTo>
                  <a:cubicBezTo>
                    <a:pt x="1453" y="90"/>
                    <a:pt x="1218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3"/>
            <p:cNvSpPr/>
            <p:nvPr/>
          </p:nvSpPr>
          <p:spPr>
            <a:xfrm>
              <a:off x="6037600" y="4682950"/>
              <a:ext cx="49200" cy="31350"/>
            </a:xfrm>
            <a:custGeom>
              <a:avLst/>
              <a:gdLst/>
              <a:ahLst/>
              <a:cxnLst/>
              <a:rect l="l" t="t" r="r" b="b"/>
              <a:pathLst>
                <a:path w="1968" h="1254" extrusionOk="0">
                  <a:moveTo>
                    <a:pt x="129" y="1"/>
                  </a:moveTo>
                  <a:lnTo>
                    <a:pt x="129" y="1"/>
                  </a:lnTo>
                  <a:cubicBezTo>
                    <a:pt x="1" y="329"/>
                    <a:pt x="67" y="720"/>
                    <a:pt x="334" y="987"/>
                  </a:cubicBezTo>
                  <a:cubicBezTo>
                    <a:pt x="514" y="1164"/>
                    <a:pt x="749" y="1253"/>
                    <a:pt x="984" y="1253"/>
                  </a:cubicBezTo>
                  <a:cubicBezTo>
                    <a:pt x="1218" y="1253"/>
                    <a:pt x="1453" y="1164"/>
                    <a:pt x="1630" y="987"/>
                  </a:cubicBezTo>
                  <a:cubicBezTo>
                    <a:pt x="1897" y="720"/>
                    <a:pt x="1968" y="329"/>
                    <a:pt x="1835" y="1"/>
                  </a:cubicBezTo>
                  <a:lnTo>
                    <a:pt x="1835" y="1"/>
                  </a:lnTo>
                  <a:cubicBezTo>
                    <a:pt x="1790" y="112"/>
                    <a:pt x="1724" y="218"/>
                    <a:pt x="1630" y="312"/>
                  </a:cubicBezTo>
                  <a:cubicBezTo>
                    <a:pt x="1453" y="489"/>
                    <a:pt x="1218" y="578"/>
                    <a:pt x="984" y="578"/>
                  </a:cubicBezTo>
                  <a:cubicBezTo>
                    <a:pt x="749" y="578"/>
                    <a:pt x="514" y="489"/>
                    <a:pt x="334" y="312"/>
                  </a:cubicBezTo>
                  <a:cubicBezTo>
                    <a:pt x="245" y="218"/>
                    <a:pt x="174" y="112"/>
                    <a:pt x="129" y="1"/>
                  </a:cubicBezTo>
                  <a:close/>
                </a:path>
              </a:pathLst>
            </a:custGeom>
            <a:solidFill>
              <a:srgbClr val="D5B4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3"/>
            <p:cNvSpPr/>
            <p:nvPr/>
          </p:nvSpPr>
          <p:spPr>
            <a:xfrm>
              <a:off x="6559500" y="4763850"/>
              <a:ext cx="78175" cy="96575"/>
            </a:xfrm>
            <a:custGeom>
              <a:avLst/>
              <a:gdLst/>
              <a:ahLst/>
              <a:cxnLst/>
              <a:rect l="l" t="t" r="r" b="b"/>
              <a:pathLst>
                <a:path w="3127" h="3863" extrusionOk="0">
                  <a:moveTo>
                    <a:pt x="1365" y="0"/>
                  </a:moveTo>
                  <a:cubicBezTo>
                    <a:pt x="1276" y="0"/>
                    <a:pt x="1186" y="22"/>
                    <a:pt x="1098" y="69"/>
                  </a:cubicBezTo>
                  <a:cubicBezTo>
                    <a:pt x="951" y="149"/>
                    <a:pt x="822" y="269"/>
                    <a:pt x="729" y="433"/>
                  </a:cubicBezTo>
                  <a:lnTo>
                    <a:pt x="232" y="1330"/>
                  </a:lnTo>
                  <a:cubicBezTo>
                    <a:pt x="14" y="1725"/>
                    <a:pt x="1" y="2205"/>
                    <a:pt x="205" y="2613"/>
                  </a:cubicBezTo>
                  <a:lnTo>
                    <a:pt x="609" y="3417"/>
                  </a:lnTo>
                  <a:cubicBezTo>
                    <a:pt x="667" y="3533"/>
                    <a:pt x="742" y="3630"/>
                    <a:pt x="836" y="3710"/>
                  </a:cubicBezTo>
                  <a:cubicBezTo>
                    <a:pt x="961" y="3816"/>
                    <a:pt x="1101" y="3863"/>
                    <a:pt x="1245" y="3863"/>
                  </a:cubicBezTo>
                  <a:cubicBezTo>
                    <a:pt x="1501" y="3863"/>
                    <a:pt x="1770" y="3717"/>
                    <a:pt x="1995" y="3493"/>
                  </a:cubicBezTo>
                  <a:lnTo>
                    <a:pt x="2496" y="2906"/>
                  </a:lnTo>
                  <a:cubicBezTo>
                    <a:pt x="2940" y="2462"/>
                    <a:pt x="3127" y="1938"/>
                    <a:pt x="2803" y="1397"/>
                  </a:cubicBezTo>
                  <a:lnTo>
                    <a:pt x="2217" y="628"/>
                  </a:lnTo>
                  <a:cubicBezTo>
                    <a:pt x="2008" y="280"/>
                    <a:pt x="1690" y="0"/>
                    <a:pt x="13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3"/>
            <p:cNvSpPr/>
            <p:nvPr/>
          </p:nvSpPr>
          <p:spPr>
            <a:xfrm>
              <a:off x="6466475" y="4790375"/>
              <a:ext cx="48750" cy="45125"/>
            </a:xfrm>
            <a:custGeom>
              <a:avLst/>
              <a:gdLst/>
              <a:ahLst/>
              <a:cxnLst/>
              <a:rect l="l" t="t" r="r" b="b"/>
              <a:pathLst>
                <a:path w="1950" h="1805" extrusionOk="0">
                  <a:moveTo>
                    <a:pt x="925" y="1"/>
                  </a:moveTo>
                  <a:cubicBezTo>
                    <a:pt x="841" y="1"/>
                    <a:pt x="756" y="17"/>
                    <a:pt x="671" y="51"/>
                  </a:cubicBezTo>
                  <a:cubicBezTo>
                    <a:pt x="560" y="96"/>
                    <a:pt x="453" y="162"/>
                    <a:pt x="360" y="256"/>
                  </a:cubicBezTo>
                  <a:cubicBezTo>
                    <a:pt x="0" y="611"/>
                    <a:pt x="0" y="1193"/>
                    <a:pt x="360" y="1548"/>
                  </a:cubicBezTo>
                  <a:cubicBezTo>
                    <a:pt x="453" y="1641"/>
                    <a:pt x="560" y="1708"/>
                    <a:pt x="671" y="1752"/>
                  </a:cubicBezTo>
                  <a:cubicBezTo>
                    <a:pt x="759" y="1788"/>
                    <a:pt x="846" y="1804"/>
                    <a:pt x="932" y="1804"/>
                  </a:cubicBezTo>
                  <a:cubicBezTo>
                    <a:pt x="1169" y="1804"/>
                    <a:pt x="1395" y="1680"/>
                    <a:pt x="1590" y="1481"/>
                  </a:cubicBezTo>
                  <a:cubicBezTo>
                    <a:pt x="1950" y="1126"/>
                    <a:pt x="1941" y="682"/>
                    <a:pt x="1586" y="327"/>
                  </a:cubicBezTo>
                  <a:cubicBezTo>
                    <a:pt x="1389" y="130"/>
                    <a:pt x="1162" y="1"/>
                    <a:pt x="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3"/>
            <p:cNvSpPr/>
            <p:nvPr/>
          </p:nvSpPr>
          <p:spPr>
            <a:xfrm>
              <a:off x="6580375" y="4762850"/>
              <a:ext cx="59525" cy="99150"/>
            </a:xfrm>
            <a:custGeom>
              <a:avLst/>
              <a:gdLst/>
              <a:ahLst/>
              <a:cxnLst/>
              <a:rect l="l" t="t" r="r" b="b"/>
              <a:pathLst>
                <a:path w="2381" h="3966" extrusionOk="0">
                  <a:moveTo>
                    <a:pt x="696" y="1"/>
                  </a:moveTo>
                  <a:cubicBezTo>
                    <a:pt x="547" y="1"/>
                    <a:pt x="397" y="37"/>
                    <a:pt x="263" y="109"/>
                  </a:cubicBezTo>
                  <a:lnTo>
                    <a:pt x="791" y="992"/>
                  </a:lnTo>
                  <a:cubicBezTo>
                    <a:pt x="1226" y="1712"/>
                    <a:pt x="1111" y="2636"/>
                    <a:pt x="516" y="3231"/>
                  </a:cubicBezTo>
                  <a:lnTo>
                    <a:pt x="1" y="3750"/>
                  </a:lnTo>
                  <a:cubicBezTo>
                    <a:pt x="167" y="3891"/>
                    <a:pt x="379" y="3965"/>
                    <a:pt x="593" y="3965"/>
                  </a:cubicBezTo>
                  <a:cubicBezTo>
                    <a:pt x="824" y="3965"/>
                    <a:pt x="1057" y="3879"/>
                    <a:pt x="1239" y="3697"/>
                  </a:cubicBezTo>
                  <a:lnTo>
                    <a:pt x="1848" y="3084"/>
                  </a:lnTo>
                  <a:cubicBezTo>
                    <a:pt x="2296" y="2640"/>
                    <a:pt x="2381" y="1947"/>
                    <a:pt x="2057" y="1405"/>
                  </a:cubicBezTo>
                  <a:lnTo>
                    <a:pt x="1479" y="446"/>
                  </a:lnTo>
                  <a:cubicBezTo>
                    <a:pt x="1301" y="149"/>
                    <a:pt x="999" y="1"/>
                    <a:pt x="696" y="1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3"/>
            <p:cNvSpPr/>
            <p:nvPr/>
          </p:nvSpPr>
          <p:spPr>
            <a:xfrm>
              <a:off x="6483225" y="4789975"/>
              <a:ext cx="33550" cy="45850"/>
            </a:xfrm>
            <a:custGeom>
              <a:avLst/>
              <a:gdLst/>
              <a:ahLst/>
              <a:cxnLst/>
              <a:rect l="l" t="t" r="r" b="b"/>
              <a:pathLst>
                <a:path w="1342" h="1834" extrusionOk="0">
                  <a:moveTo>
                    <a:pt x="342" y="1"/>
                  </a:moveTo>
                  <a:cubicBezTo>
                    <a:pt x="226" y="1"/>
                    <a:pt x="110" y="23"/>
                    <a:pt x="1" y="67"/>
                  </a:cubicBezTo>
                  <a:cubicBezTo>
                    <a:pt x="116" y="112"/>
                    <a:pt x="218" y="178"/>
                    <a:pt x="312" y="272"/>
                  </a:cubicBezTo>
                  <a:cubicBezTo>
                    <a:pt x="671" y="627"/>
                    <a:pt x="671" y="1209"/>
                    <a:pt x="312" y="1564"/>
                  </a:cubicBezTo>
                  <a:cubicBezTo>
                    <a:pt x="218" y="1657"/>
                    <a:pt x="116" y="1724"/>
                    <a:pt x="1" y="1768"/>
                  </a:cubicBezTo>
                  <a:cubicBezTo>
                    <a:pt x="109" y="1812"/>
                    <a:pt x="223" y="1834"/>
                    <a:pt x="338" y="1834"/>
                  </a:cubicBezTo>
                  <a:cubicBezTo>
                    <a:pt x="573" y="1834"/>
                    <a:pt x="808" y="1743"/>
                    <a:pt x="987" y="1564"/>
                  </a:cubicBezTo>
                  <a:cubicBezTo>
                    <a:pt x="1342" y="1209"/>
                    <a:pt x="1342" y="627"/>
                    <a:pt x="987" y="272"/>
                  </a:cubicBezTo>
                  <a:cubicBezTo>
                    <a:pt x="809" y="91"/>
                    <a:pt x="575" y="1"/>
                    <a:pt x="3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3"/>
            <p:cNvSpPr/>
            <p:nvPr/>
          </p:nvSpPr>
          <p:spPr>
            <a:xfrm>
              <a:off x="6458475" y="4879500"/>
              <a:ext cx="48325" cy="45050"/>
            </a:xfrm>
            <a:custGeom>
              <a:avLst/>
              <a:gdLst/>
              <a:ahLst/>
              <a:cxnLst/>
              <a:rect l="l" t="t" r="r" b="b"/>
              <a:pathLst>
                <a:path w="1933" h="1802" extrusionOk="0">
                  <a:moveTo>
                    <a:pt x="911" y="0"/>
                  </a:moveTo>
                  <a:cubicBezTo>
                    <a:pt x="831" y="0"/>
                    <a:pt x="749" y="15"/>
                    <a:pt x="667" y="48"/>
                  </a:cubicBezTo>
                  <a:cubicBezTo>
                    <a:pt x="556" y="92"/>
                    <a:pt x="449" y="163"/>
                    <a:pt x="356" y="252"/>
                  </a:cubicBezTo>
                  <a:cubicBezTo>
                    <a:pt x="1" y="612"/>
                    <a:pt x="1" y="1193"/>
                    <a:pt x="356" y="1549"/>
                  </a:cubicBezTo>
                  <a:cubicBezTo>
                    <a:pt x="449" y="1642"/>
                    <a:pt x="556" y="1709"/>
                    <a:pt x="667" y="1753"/>
                  </a:cubicBezTo>
                  <a:cubicBezTo>
                    <a:pt x="749" y="1786"/>
                    <a:pt x="829" y="1802"/>
                    <a:pt x="908" y="1802"/>
                  </a:cubicBezTo>
                  <a:cubicBezTo>
                    <a:pt x="1144" y="1802"/>
                    <a:pt x="1364" y="1664"/>
                    <a:pt x="1564" y="1464"/>
                  </a:cubicBezTo>
                  <a:cubicBezTo>
                    <a:pt x="1923" y="1105"/>
                    <a:pt x="1932" y="692"/>
                    <a:pt x="1573" y="332"/>
                  </a:cubicBezTo>
                  <a:cubicBezTo>
                    <a:pt x="1373" y="133"/>
                    <a:pt x="1149" y="0"/>
                    <a:pt x="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3"/>
            <p:cNvSpPr/>
            <p:nvPr/>
          </p:nvSpPr>
          <p:spPr>
            <a:xfrm>
              <a:off x="6475125" y="4879100"/>
              <a:ext cx="33675" cy="45875"/>
            </a:xfrm>
            <a:custGeom>
              <a:avLst/>
              <a:gdLst/>
              <a:ahLst/>
              <a:cxnLst/>
              <a:rect l="l" t="t" r="r" b="b"/>
              <a:pathLst>
                <a:path w="1347" h="1835" extrusionOk="0">
                  <a:moveTo>
                    <a:pt x="338" y="0"/>
                  </a:moveTo>
                  <a:cubicBezTo>
                    <a:pt x="223" y="0"/>
                    <a:pt x="109" y="21"/>
                    <a:pt x="1" y="64"/>
                  </a:cubicBezTo>
                  <a:cubicBezTo>
                    <a:pt x="112" y="108"/>
                    <a:pt x="218" y="179"/>
                    <a:pt x="312" y="268"/>
                  </a:cubicBezTo>
                  <a:cubicBezTo>
                    <a:pt x="671" y="628"/>
                    <a:pt x="671" y="1209"/>
                    <a:pt x="312" y="1565"/>
                  </a:cubicBezTo>
                  <a:cubicBezTo>
                    <a:pt x="223" y="1658"/>
                    <a:pt x="112" y="1725"/>
                    <a:pt x="1" y="1769"/>
                  </a:cubicBezTo>
                  <a:cubicBezTo>
                    <a:pt x="109" y="1813"/>
                    <a:pt x="223" y="1834"/>
                    <a:pt x="338" y="1834"/>
                  </a:cubicBezTo>
                  <a:cubicBezTo>
                    <a:pt x="573" y="1834"/>
                    <a:pt x="808" y="1744"/>
                    <a:pt x="987" y="1565"/>
                  </a:cubicBezTo>
                  <a:cubicBezTo>
                    <a:pt x="1346" y="1209"/>
                    <a:pt x="1346" y="628"/>
                    <a:pt x="987" y="268"/>
                  </a:cubicBezTo>
                  <a:cubicBezTo>
                    <a:pt x="808" y="89"/>
                    <a:pt x="572" y="0"/>
                    <a:pt x="338" y="0"/>
                  </a:cubicBezTo>
                  <a:close/>
                </a:path>
              </a:pathLst>
            </a:custGeom>
            <a:solidFill>
              <a:srgbClr val="D5B4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41"/>
          <p:cNvSpPr txBox="1">
            <a:spLocks noGrp="1"/>
          </p:cNvSpPr>
          <p:nvPr>
            <p:ph type="ctrTitle"/>
          </p:nvPr>
        </p:nvSpPr>
        <p:spPr>
          <a:xfrm>
            <a:off x="3396031" y="4040855"/>
            <a:ext cx="3794700" cy="5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Perseverance</a:t>
            </a:r>
            <a:r>
              <a:rPr lang="es-ES" dirty="0"/>
              <a:t> (2020 – </a:t>
            </a:r>
            <a:r>
              <a:rPr lang="es-ES" dirty="0" err="1"/>
              <a:t>present</a:t>
            </a:r>
            <a:r>
              <a:rPr lang="es-ES" dirty="0"/>
              <a:t> </a:t>
            </a:r>
            <a:r>
              <a:rPr lang="es-ES" dirty="0" err="1"/>
              <a:t>day</a:t>
            </a:r>
            <a:r>
              <a:rPr lang="es-ES" dirty="0"/>
              <a:t>)</a:t>
            </a:r>
            <a:endParaRPr dirty="0"/>
          </a:p>
        </p:txBody>
      </p:sp>
      <p:pic>
        <p:nvPicPr>
          <p:cNvPr id="1026" name="Picture 2" descr="New photo: NASA Mars rover image shows just how large the six-wheeler is  compared to a person">
            <a:extLst>
              <a:ext uri="{FF2B5EF4-FFF2-40B4-BE49-F238E27FC236}">
                <a16:creationId xmlns:a16="http://schemas.microsoft.com/office/drawing/2014/main" id="{343DC969-ACFE-406E-83E9-9C9FD557075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154" y="842695"/>
            <a:ext cx="5008965" cy="2968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027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41"/>
          <p:cNvSpPr txBox="1">
            <a:spLocks noGrp="1"/>
          </p:cNvSpPr>
          <p:nvPr>
            <p:ph type="ctrTitle"/>
          </p:nvPr>
        </p:nvSpPr>
        <p:spPr>
          <a:xfrm>
            <a:off x="3969238" y="4070649"/>
            <a:ext cx="3794700" cy="5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Ingenuity</a:t>
            </a:r>
            <a:br>
              <a:rPr lang="en" dirty="0"/>
            </a:br>
            <a:endParaRPr dirty="0"/>
          </a:p>
        </p:txBody>
      </p:sp>
      <p:pic>
        <p:nvPicPr>
          <p:cNvPr id="2050" name="Picture 2" descr="Mars Helicopter Ingenuity will find best routes on Mars for Rover  Perseverance from the air. Credit: NASA/JPL-Caltech – Space On Your Face In  Your Place">
            <a:extLst>
              <a:ext uri="{FF2B5EF4-FFF2-40B4-BE49-F238E27FC236}">
                <a16:creationId xmlns:a16="http://schemas.microsoft.com/office/drawing/2014/main" id="{F57105B7-391C-46DF-A72C-51002C69B77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8785" y="812901"/>
            <a:ext cx="5238266" cy="2949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898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55"/>
          <p:cNvSpPr/>
          <p:nvPr/>
        </p:nvSpPr>
        <p:spPr>
          <a:xfrm>
            <a:off x="6081450" y="1842172"/>
            <a:ext cx="1095900" cy="1095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55"/>
          <p:cNvSpPr txBox="1">
            <a:spLocks noGrp="1"/>
          </p:cNvSpPr>
          <p:nvPr>
            <p:ph type="title" idx="4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¿Por qué es importante?</a:t>
            </a:r>
            <a:endParaRPr dirty="0"/>
          </a:p>
        </p:txBody>
      </p:sp>
      <p:sp>
        <p:nvSpPr>
          <p:cNvPr id="1463" name="Google Shape;1463;p55"/>
          <p:cNvSpPr txBox="1">
            <a:spLocks noGrp="1"/>
          </p:cNvSpPr>
          <p:nvPr>
            <p:ph type="body" idx="1"/>
          </p:nvPr>
        </p:nvSpPr>
        <p:spPr>
          <a:xfrm>
            <a:off x="1016251" y="3036784"/>
            <a:ext cx="2996700" cy="769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Muchos de los rovers han dejado de funcionar a falta de mantenimiento de sus paneles solares</a:t>
            </a:r>
            <a:endParaRPr dirty="0"/>
          </a:p>
        </p:txBody>
      </p:sp>
      <p:sp>
        <p:nvSpPr>
          <p:cNvPr id="1464" name="Google Shape;1464;p55"/>
          <p:cNvSpPr txBox="1">
            <a:spLocks noGrp="1"/>
          </p:cNvSpPr>
          <p:nvPr>
            <p:ph type="body" idx="2"/>
          </p:nvPr>
        </p:nvSpPr>
        <p:spPr>
          <a:xfrm>
            <a:off x="5106578" y="3152036"/>
            <a:ext cx="2996700" cy="769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La importancia de crear un brazo extendible para el Ingenuity es poder ayudar a la interacción entre astromóviles para su limpieza y mantenimiento</a:t>
            </a:r>
            <a:endParaRPr dirty="0"/>
          </a:p>
        </p:txBody>
      </p:sp>
      <p:grpSp>
        <p:nvGrpSpPr>
          <p:cNvPr id="1467" name="Google Shape;1467;p55"/>
          <p:cNvGrpSpPr/>
          <p:nvPr/>
        </p:nvGrpSpPr>
        <p:grpSpPr>
          <a:xfrm>
            <a:off x="2138276" y="2023625"/>
            <a:ext cx="757446" cy="647515"/>
            <a:chOff x="2161725" y="1885675"/>
            <a:chExt cx="710550" cy="607425"/>
          </a:xfrm>
        </p:grpSpPr>
        <p:sp>
          <p:nvSpPr>
            <p:cNvPr id="1468" name="Google Shape;1468;p55"/>
            <p:cNvSpPr/>
            <p:nvPr/>
          </p:nvSpPr>
          <p:spPr>
            <a:xfrm>
              <a:off x="2253425" y="1988825"/>
              <a:ext cx="45875" cy="91725"/>
            </a:xfrm>
            <a:custGeom>
              <a:avLst/>
              <a:gdLst/>
              <a:ahLst/>
              <a:cxnLst/>
              <a:rect l="l" t="t" r="r" b="b"/>
              <a:pathLst>
                <a:path w="1835" h="3669" extrusionOk="0">
                  <a:moveTo>
                    <a:pt x="1835" y="0"/>
                  </a:moveTo>
                  <a:lnTo>
                    <a:pt x="272" y="1564"/>
                  </a:lnTo>
                  <a:cubicBezTo>
                    <a:pt x="99" y="1737"/>
                    <a:pt x="1" y="1972"/>
                    <a:pt x="1" y="2212"/>
                  </a:cubicBezTo>
                  <a:lnTo>
                    <a:pt x="1" y="3669"/>
                  </a:lnTo>
                  <a:lnTo>
                    <a:pt x="1835" y="3669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5"/>
            <p:cNvSpPr/>
            <p:nvPr/>
          </p:nvSpPr>
          <p:spPr>
            <a:xfrm>
              <a:off x="2287850" y="1897125"/>
              <a:ext cx="22900" cy="194850"/>
            </a:xfrm>
            <a:custGeom>
              <a:avLst/>
              <a:gdLst/>
              <a:ahLst/>
              <a:cxnLst/>
              <a:rect l="l" t="t" r="r" b="b"/>
              <a:pathLst>
                <a:path w="916" h="7794" extrusionOk="0">
                  <a:moveTo>
                    <a:pt x="1" y="0"/>
                  </a:moveTo>
                  <a:lnTo>
                    <a:pt x="1" y="7337"/>
                  </a:lnTo>
                  <a:cubicBezTo>
                    <a:pt x="1" y="7590"/>
                    <a:pt x="205" y="7794"/>
                    <a:pt x="458" y="7794"/>
                  </a:cubicBezTo>
                  <a:cubicBezTo>
                    <a:pt x="711" y="7794"/>
                    <a:pt x="915" y="7590"/>
                    <a:pt x="915" y="7337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ECEA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5"/>
            <p:cNvSpPr/>
            <p:nvPr/>
          </p:nvSpPr>
          <p:spPr>
            <a:xfrm>
              <a:off x="2459700" y="1897125"/>
              <a:ext cx="23025" cy="103150"/>
            </a:xfrm>
            <a:custGeom>
              <a:avLst/>
              <a:gdLst/>
              <a:ahLst/>
              <a:cxnLst/>
              <a:rect l="l" t="t" r="r" b="b"/>
              <a:pathLst>
                <a:path w="921" h="4126" extrusionOk="0">
                  <a:moveTo>
                    <a:pt x="1" y="0"/>
                  </a:moveTo>
                  <a:lnTo>
                    <a:pt x="1" y="3668"/>
                  </a:lnTo>
                  <a:cubicBezTo>
                    <a:pt x="1" y="3922"/>
                    <a:pt x="205" y="4126"/>
                    <a:pt x="463" y="4126"/>
                  </a:cubicBezTo>
                  <a:cubicBezTo>
                    <a:pt x="716" y="4126"/>
                    <a:pt x="920" y="3922"/>
                    <a:pt x="920" y="3668"/>
                  </a:cubicBezTo>
                  <a:lnTo>
                    <a:pt x="920" y="0"/>
                  </a:lnTo>
                  <a:close/>
                </a:path>
              </a:pathLst>
            </a:custGeom>
            <a:solidFill>
              <a:srgbClr val="ECEA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5"/>
            <p:cNvSpPr/>
            <p:nvPr/>
          </p:nvSpPr>
          <p:spPr>
            <a:xfrm>
              <a:off x="2448275" y="2011700"/>
              <a:ext cx="45875" cy="80275"/>
            </a:xfrm>
            <a:custGeom>
              <a:avLst/>
              <a:gdLst/>
              <a:ahLst/>
              <a:cxnLst/>
              <a:rect l="l" t="t" r="r" b="b"/>
              <a:pathLst>
                <a:path w="1835" h="3211" extrusionOk="0">
                  <a:moveTo>
                    <a:pt x="0" y="0"/>
                  </a:moveTo>
                  <a:lnTo>
                    <a:pt x="0" y="3211"/>
                  </a:lnTo>
                  <a:lnTo>
                    <a:pt x="1834" y="3211"/>
                  </a:lnTo>
                  <a:lnTo>
                    <a:pt x="1834" y="0"/>
                  </a:ln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5"/>
            <p:cNvSpPr/>
            <p:nvPr/>
          </p:nvSpPr>
          <p:spPr>
            <a:xfrm>
              <a:off x="2161725" y="2080525"/>
              <a:ext cx="710550" cy="221275"/>
            </a:xfrm>
            <a:custGeom>
              <a:avLst/>
              <a:gdLst/>
              <a:ahLst/>
              <a:cxnLst/>
              <a:rect l="l" t="t" r="r" b="b"/>
              <a:pathLst>
                <a:path w="28422" h="8851" extrusionOk="0">
                  <a:moveTo>
                    <a:pt x="920" y="1"/>
                  </a:moveTo>
                  <a:cubicBezTo>
                    <a:pt x="414" y="1"/>
                    <a:pt x="1" y="409"/>
                    <a:pt x="1" y="915"/>
                  </a:cubicBezTo>
                  <a:lnTo>
                    <a:pt x="1" y="4583"/>
                  </a:lnTo>
                  <a:lnTo>
                    <a:pt x="1835" y="8251"/>
                  </a:lnTo>
                  <a:lnTo>
                    <a:pt x="2501" y="8851"/>
                  </a:lnTo>
                  <a:lnTo>
                    <a:pt x="27232" y="8851"/>
                  </a:lnTo>
                  <a:lnTo>
                    <a:pt x="28342" y="8251"/>
                  </a:lnTo>
                  <a:cubicBezTo>
                    <a:pt x="28395" y="8132"/>
                    <a:pt x="28422" y="8003"/>
                    <a:pt x="28422" y="7870"/>
                  </a:cubicBezTo>
                  <a:lnTo>
                    <a:pt x="28422" y="6058"/>
                  </a:lnTo>
                  <a:cubicBezTo>
                    <a:pt x="28422" y="5853"/>
                    <a:pt x="28355" y="5658"/>
                    <a:pt x="28235" y="5503"/>
                  </a:cubicBezTo>
                  <a:lnTo>
                    <a:pt x="22968" y="5161"/>
                  </a:lnTo>
                  <a:lnTo>
                    <a:pt x="21396" y="1835"/>
                  </a:lnTo>
                  <a:lnTo>
                    <a:pt x="18479" y="311"/>
                  </a:lnTo>
                  <a:cubicBezTo>
                    <a:pt x="18084" y="107"/>
                    <a:pt x="17648" y="1"/>
                    <a:pt x="17204" y="1"/>
                  </a:cubicBezTo>
                  <a:close/>
                </a:path>
              </a:pathLst>
            </a:custGeom>
            <a:solidFill>
              <a:srgbClr val="ECEA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5"/>
            <p:cNvSpPr/>
            <p:nvPr/>
          </p:nvSpPr>
          <p:spPr>
            <a:xfrm>
              <a:off x="2365775" y="1977400"/>
              <a:ext cx="230625" cy="55075"/>
            </a:xfrm>
            <a:custGeom>
              <a:avLst/>
              <a:gdLst/>
              <a:ahLst/>
              <a:cxnLst/>
              <a:rect l="l" t="t" r="r" b="b"/>
              <a:pathLst>
                <a:path w="9225" h="2203" extrusionOk="0">
                  <a:moveTo>
                    <a:pt x="1924" y="0"/>
                  </a:moveTo>
                  <a:lnTo>
                    <a:pt x="1" y="577"/>
                  </a:lnTo>
                  <a:cubicBezTo>
                    <a:pt x="654" y="1497"/>
                    <a:pt x="2066" y="2132"/>
                    <a:pt x="4313" y="2132"/>
                  </a:cubicBezTo>
                  <a:lnTo>
                    <a:pt x="5601" y="2203"/>
                  </a:lnTo>
                  <a:cubicBezTo>
                    <a:pt x="7217" y="1994"/>
                    <a:pt x="8505" y="1426"/>
                    <a:pt x="9016" y="702"/>
                  </a:cubicBezTo>
                  <a:cubicBezTo>
                    <a:pt x="9224" y="409"/>
                    <a:pt x="8989" y="0"/>
                    <a:pt x="8629" y="0"/>
                  </a:cubicBezTo>
                  <a:close/>
                </a:path>
              </a:pathLst>
            </a:custGeom>
            <a:solidFill>
              <a:srgbClr val="ECEA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5"/>
            <p:cNvSpPr/>
            <p:nvPr/>
          </p:nvSpPr>
          <p:spPr>
            <a:xfrm>
              <a:off x="2161725" y="2195100"/>
              <a:ext cx="45875" cy="98375"/>
            </a:xfrm>
            <a:custGeom>
              <a:avLst/>
              <a:gdLst/>
              <a:ahLst/>
              <a:cxnLst/>
              <a:rect l="l" t="t" r="r" b="b"/>
              <a:pathLst>
                <a:path w="1835" h="3935" extrusionOk="0">
                  <a:moveTo>
                    <a:pt x="1" y="0"/>
                  </a:moveTo>
                  <a:lnTo>
                    <a:pt x="1" y="3322"/>
                  </a:lnTo>
                  <a:cubicBezTo>
                    <a:pt x="1" y="3442"/>
                    <a:pt x="23" y="3557"/>
                    <a:pt x="67" y="3668"/>
                  </a:cubicBezTo>
                  <a:lnTo>
                    <a:pt x="1835" y="3935"/>
                  </a:lnTo>
                  <a:lnTo>
                    <a:pt x="1835" y="915"/>
                  </a:lnTo>
                  <a:cubicBezTo>
                    <a:pt x="1835" y="409"/>
                    <a:pt x="1426" y="0"/>
                    <a:pt x="920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5"/>
            <p:cNvSpPr/>
            <p:nvPr/>
          </p:nvSpPr>
          <p:spPr>
            <a:xfrm>
              <a:off x="2346025" y="1977400"/>
              <a:ext cx="159775" cy="57300"/>
            </a:xfrm>
            <a:custGeom>
              <a:avLst/>
              <a:gdLst/>
              <a:ahLst/>
              <a:cxnLst/>
              <a:rect l="l" t="t" r="r" b="b"/>
              <a:pathLst>
                <a:path w="6391" h="2292" extrusionOk="0">
                  <a:moveTo>
                    <a:pt x="596" y="0"/>
                  </a:moveTo>
                  <a:cubicBezTo>
                    <a:pt x="236" y="0"/>
                    <a:pt x="0" y="409"/>
                    <a:pt x="209" y="702"/>
                  </a:cubicBezTo>
                  <a:cubicBezTo>
                    <a:pt x="862" y="1625"/>
                    <a:pt x="2763" y="2291"/>
                    <a:pt x="5010" y="2291"/>
                  </a:cubicBezTo>
                  <a:cubicBezTo>
                    <a:pt x="5485" y="2291"/>
                    <a:pt x="5956" y="2260"/>
                    <a:pt x="6391" y="2203"/>
                  </a:cubicBezTo>
                  <a:cubicBezTo>
                    <a:pt x="4277" y="1932"/>
                    <a:pt x="2714" y="1048"/>
                    <a:pt x="2714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5"/>
            <p:cNvSpPr/>
            <p:nvPr/>
          </p:nvSpPr>
          <p:spPr>
            <a:xfrm>
              <a:off x="2459700" y="1885675"/>
              <a:ext cx="23025" cy="22900"/>
            </a:xfrm>
            <a:custGeom>
              <a:avLst/>
              <a:gdLst/>
              <a:ahLst/>
              <a:cxnLst/>
              <a:rect l="l" t="t" r="r" b="b"/>
              <a:pathLst>
                <a:path w="921" h="916" extrusionOk="0">
                  <a:moveTo>
                    <a:pt x="463" y="1"/>
                  </a:moveTo>
                  <a:cubicBezTo>
                    <a:pt x="210" y="1"/>
                    <a:pt x="1" y="205"/>
                    <a:pt x="1" y="458"/>
                  </a:cubicBezTo>
                  <a:cubicBezTo>
                    <a:pt x="1" y="712"/>
                    <a:pt x="210" y="916"/>
                    <a:pt x="463" y="916"/>
                  </a:cubicBezTo>
                  <a:cubicBezTo>
                    <a:pt x="716" y="916"/>
                    <a:pt x="920" y="712"/>
                    <a:pt x="920" y="458"/>
                  </a:cubicBezTo>
                  <a:cubicBezTo>
                    <a:pt x="920" y="205"/>
                    <a:pt x="716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5"/>
            <p:cNvSpPr/>
            <p:nvPr/>
          </p:nvSpPr>
          <p:spPr>
            <a:xfrm>
              <a:off x="2287850" y="1885675"/>
              <a:ext cx="22900" cy="22900"/>
            </a:xfrm>
            <a:custGeom>
              <a:avLst/>
              <a:gdLst/>
              <a:ahLst/>
              <a:cxnLst/>
              <a:rect l="l" t="t" r="r" b="b"/>
              <a:pathLst>
                <a:path w="916" h="916" extrusionOk="0">
                  <a:moveTo>
                    <a:pt x="458" y="1"/>
                  </a:moveTo>
                  <a:cubicBezTo>
                    <a:pt x="205" y="1"/>
                    <a:pt x="1" y="205"/>
                    <a:pt x="1" y="458"/>
                  </a:cubicBezTo>
                  <a:cubicBezTo>
                    <a:pt x="1" y="712"/>
                    <a:pt x="205" y="916"/>
                    <a:pt x="458" y="916"/>
                  </a:cubicBezTo>
                  <a:cubicBezTo>
                    <a:pt x="711" y="916"/>
                    <a:pt x="915" y="712"/>
                    <a:pt x="915" y="458"/>
                  </a:cubicBezTo>
                  <a:cubicBezTo>
                    <a:pt x="915" y="205"/>
                    <a:pt x="711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5"/>
            <p:cNvSpPr/>
            <p:nvPr/>
          </p:nvSpPr>
          <p:spPr>
            <a:xfrm>
              <a:off x="2792100" y="2344075"/>
              <a:ext cx="44650" cy="45875"/>
            </a:xfrm>
            <a:custGeom>
              <a:avLst/>
              <a:gdLst/>
              <a:ahLst/>
              <a:cxnLst/>
              <a:rect l="l" t="t" r="r" b="b"/>
              <a:pathLst>
                <a:path w="1786" h="1835" extrusionOk="0">
                  <a:moveTo>
                    <a:pt x="915" y="1"/>
                  </a:moveTo>
                  <a:cubicBezTo>
                    <a:pt x="409" y="1"/>
                    <a:pt x="0" y="409"/>
                    <a:pt x="0" y="916"/>
                  </a:cubicBezTo>
                  <a:cubicBezTo>
                    <a:pt x="0" y="1422"/>
                    <a:pt x="409" y="1835"/>
                    <a:pt x="915" y="1835"/>
                  </a:cubicBezTo>
                  <a:lnTo>
                    <a:pt x="1377" y="1835"/>
                  </a:lnTo>
                  <a:lnTo>
                    <a:pt x="1786" y="1373"/>
                  </a:lnTo>
                  <a:lnTo>
                    <a:pt x="1786" y="458"/>
                  </a:lnTo>
                  <a:lnTo>
                    <a:pt x="1377" y="1"/>
                  </a:ln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5"/>
            <p:cNvSpPr/>
            <p:nvPr/>
          </p:nvSpPr>
          <p:spPr>
            <a:xfrm>
              <a:off x="2610700" y="2126375"/>
              <a:ext cx="217725" cy="84950"/>
            </a:xfrm>
            <a:custGeom>
              <a:avLst/>
              <a:gdLst/>
              <a:ahLst/>
              <a:cxnLst/>
              <a:rect l="l" t="t" r="r" b="b"/>
              <a:pathLst>
                <a:path w="8709" h="3398" extrusionOk="0">
                  <a:moveTo>
                    <a:pt x="378" y="1"/>
                  </a:moveTo>
                  <a:lnTo>
                    <a:pt x="0" y="915"/>
                  </a:lnTo>
                  <a:lnTo>
                    <a:pt x="0" y="2478"/>
                  </a:lnTo>
                  <a:cubicBezTo>
                    <a:pt x="0" y="2985"/>
                    <a:pt x="409" y="3398"/>
                    <a:pt x="915" y="3398"/>
                  </a:cubicBezTo>
                  <a:lnTo>
                    <a:pt x="7678" y="3398"/>
                  </a:lnTo>
                  <a:lnTo>
                    <a:pt x="8709" y="2749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5"/>
            <p:cNvSpPr/>
            <p:nvPr/>
          </p:nvSpPr>
          <p:spPr>
            <a:xfrm>
              <a:off x="2597250" y="2126375"/>
              <a:ext cx="270375" cy="91625"/>
            </a:xfrm>
            <a:custGeom>
              <a:avLst/>
              <a:gdLst/>
              <a:ahLst/>
              <a:cxnLst/>
              <a:rect l="l" t="t" r="r" b="b"/>
              <a:pathLst>
                <a:path w="10815" h="3665" extrusionOk="0">
                  <a:moveTo>
                    <a:pt x="916" y="1"/>
                  </a:moveTo>
                  <a:cubicBezTo>
                    <a:pt x="409" y="1"/>
                    <a:pt x="1" y="409"/>
                    <a:pt x="1" y="915"/>
                  </a:cubicBezTo>
                  <a:lnTo>
                    <a:pt x="1" y="2749"/>
                  </a:lnTo>
                  <a:cubicBezTo>
                    <a:pt x="1" y="3256"/>
                    <a:pt x="409" y="3664"/>
                    <a:pt x="916" y="3664"/>
                  </a:cubicBezTo>
                  <a:lnTo>
                    <a:pt x="10814" y="3664"/>
                  </a:lnTo>
                  <a:cubicBezTo>
                    <a:pt x="10734" y="3562"/>
                    <a:pt x="10628" y="3469"/>
                    <a:pt x="10508" y="3407"/>
                  </a:cubicBezTo>
                  <a:lnTo>
                    <a:pt x="9247" y="2749"/>
                  </a:lnTo>
                  <a:lnTo>
                    <a:pt x="1835" y="2749"/>
                  </a:lnTo>
                  <a:cubicBezTo>
                    <a:pt x="1329" y="2749"/>
                    <a:pt x="916" y="2341"/>
                    <a:pt x="916" y="1830"/>
                  </a:cubicBezTo>
                  <a:lnTo>
                    <a:pt x="916" y="1"/>
                  </a:lnTo>
                  <a:close/>
                </a:path>
              </a:pathLst>
            </a:custGeom>
            <a:solidFill>
              <a:srgbClr val="C8A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5"/>
            <p:cNvSpPr/>
            <p:nvPr/>
          </p:nvSpPr>
          <p:spPr>
            <a:xfrm>
              <a:off x="2163500" y="2286800"/>
              <a:ext cx="706775" cy="74175"/>
            </a:xfrm>
            <a:custGeom>
              <a:avLst/>
              <a:gdLst/>
              <a:ahLst/>
              <a:cxnLst/>
              <a:rect l="l" t="t" r="r" b="b"/>
              <a:pathLst>
                <a:path w="28271" h="2967" extrusionOk="0">
                  <a:moveTo>
                    <a:pt x="1" y="0"/>
                  </a:moveTo>
                  <a:cubicBezTo>
                    <a:pt x="36" y="94"/>
                    <a:pt x="90" y="182"/>
                    <a:pt x="161" y="258"/>
                  </a:cubicBezTo>
                  <a:lnTo>
                    <a:pt x="1173" y="1417"/>
                  </a:lnTo>
                  <a:lnTo>
                    <a:pt x="3838" y="2967"/>
                  </a:lnTo>
                  <a:lnTo>
                    <a:pt x="24687" y="2967"/>
                  </a:lnTo>
                  <a:lnTo>
                    <a:pt x="25602" y="2749"/>
                  </a:lnTo>
                  <a:lnTo>
                    <a:pt x="28084" y="267"/>
                  </a:lnTo>
                  <a:cubicBezTo>
                    <a:pt x="28164" y="187"/>
                    <a:pt x="28226" y="98"/>
                    <a:pt x="28271" y="0"/>
                  </a:cubicBez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5"/>
            <p:cNvSpPr/>
            <p:nvPr/>
          </p:nvSpPr>
          <p:spPr>
            <a:xfrm>
              <a:off x="2192700" y="2309675"/>
              <a:ext cx="610850" cy="68750"/>
            </a:xfrm>
            <a:custGeom>
              <a:avLst/>
              <a:gdLst/>
              <a:ahLst/>
              <a:cxnLst/>
              <a:rect l="l" t="t" r="r" b="b"/>
              <a:pathLst>
                <a:path w="24434" h="2750" extrusionOk="0">
                  <a:moveTo>
                    <a:pt x="1972" y="0"/>
                  </a:moveTo>
                  <a:cubicBezTo>
                    <a:pt x="1258" y="0"/>
                    <a:pt x="587" y="182"/>
                    <a:pt x="1" y="502"/>
                  </a:cubicBezTo>
                  <a:lnTo>
                    <a:pt x="1972" y="2749"/>
                  </a:lnTo>
                  <a:lnTo>
                    <a:pt x="23137" y="2749"/>
                  </a:lnTo>
                  <a:cubicBezTo>
                    <a:pt x="23381" y="2749"/>
                    <a:pt x="23612" y="2656"/>
                    <a:pt x="23786" y="2483"/>
                  </a:cubicBezTo>
                  <a:lnTo>
                    <a:pt x="24434" y="1834"/>
                  </a:lnTo>
                  <a:lnTo>
                    <a:pt x="24194" y="1834"/>
                  </a:lnTo>
                  <a:cubicBezTo>
                    <a:pt x="23928" y="1834"/>
                    <a:pt x="23670" y="1719"/>
                    <a:pt x="23501" y="1515"/>
                  </a:cubicBezTo>
                  <a:cubicBezTo>
                    <a:pt x="22742" y="591"/>
                    <a:pt x="21596" y="0"/>
                    <a:pt x="20308" y="0"/>
                  </a:cubicBezTo>
                  <a:cubicBezTo>
                    <a:pt x="19021" y="0"/>
                    <a:pt x="17870" y="591"/>
                    <a:pt x="17116" y="1515"/>
                  </a:cubicBezTo>
                  <a:cubicBezTo>
                    <a:pt x="16947" y="1719"/>
                    <a:pt x="16689" y="1834"/>
                    <a:pt x="16423" y="1834"/>
                  </a:cubicBezTo>
                  <a:lnTo>
                    <a:pt x="15024" y="1834"/>
                  </a:lnTo>
                  <a:cubicBezTo>
                    <a:pt x="14757" y="1834"/>
                    <a:pt x="14500" y="1719"/>
                    <a:pt x="14331" y="1515"/>
                  </a:cubicBezTo>
                  <a:cubicBezTo>
                    <a:pt x="13576" y="591"/>
                    <a:pt x="12426" y="0"/>
                    <a:pt x="11138" y="0"/>
                  </a:cubicBezTo>
                  <a:cubicBezTo>
                    <a:pt x="9855" y="0"/>
                    <a:pt x="8705" y="591"/>
                    <a:pt x="7950" y="1515"/>
                  </a:cubicBezTo>
                  <a:cubicBezTo>
                    <a:pt x="7777" y="1719"/>
                    <a:pt x="7523" y="1834"/>
                    <a:pt x="7253" y="1834"/>
                  </a:cubicBezTo>
                  <a:lnTo>
                    <a:pt x="5858" y="1834"/>
                  </a:lnTo>
                  <a:cubicBezTo>
                    <a:pt x="5592" y="1834"/>
                    <a:pt x="5334" y="1719"/>
                    <a:pt x="5165" y="1515"/>
                  </a:cubicBezTo>
                  <a:cubicBezTo>
                    <a:pt x="4406" y="591"/>
                    <a:pt x="3260" y="0"/>
                    <a:pt x="1972" y="0"/>
                  </a:cubicBez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5"/>
            <p:cNvSpPr/>
            <p:nvPr/>
          </p:nvSpPr>
          <p:spPr>
            <a:xfrm>
              <a:off x="2166625" y="2332550"/>
              <a:ext cx="155675" cy="156225"/>
            </a:xfrm>
            <a:custGeom>
              <a:avLst/>
              <a:gdLst/>
              <a:ahLst/>
              <a:cxnLst/>
              <a:rect l="l" t="t" r="r" b="b"/>
              <a:pathLst>
                <a:path w="6227" h="6249" extrusionOk="0">
                  <a:moveTo>
                    <a:pt x="3015" y="0"/>
                  </a:moveTo>
                  <a:cubicBezTo>
                    <a:pt x="2305" y="0"/>
                    <a:pt x="1648" y="235"/>
                    <a:pt x="1115" y="626"/>
                  </a:cubicBezTo>
                  <a:cubicBezTo>
                    <a:pt x="324" y="1208"/>
                    <a:pt x="0" y="2149"/>
                    <a:pt x="0" y="3211"/>
                  </a:cubicBezTo>
                  <a:cubicBezTo>
                    <a:pt x="0" y="4983"/>
                    <a:pt x="1244" y="6248"/>
                    <a:pt x="3015" y="6248"/>
                  </a:cubicBezTo>
                  <a:cubicBezTo>
                    <a:pt x="4077" y="6248"/>
                    <a:pt x="5018" y="5906"/>
                    <a:pt x="5600" y="5111"/>
                  </a:cubicBezTo>
                  <a:cubicBezTo>
                    <a:pt x="5995" y="4578"/>
                    <a:pt x="6226" y="3921"/>
                    <a:pt x="6226" y="3211"/>
                  </a:cubicBezTo>
                  <a:cubicBezTo>
                    <a:pt x="6226" y="1439"/>
                    <a:pt x="4787" y="4"/>
                    <a:pt x="30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5"/>
            <p:cNvSpPr/>
            <p:nvPr/>
          </p:nvSpPr>
          <p:spPr>
            <a:xfrm>
              <a:off x="2161725" y="2348200"/>
              <a:ext cx="144900" cy="144900"/>
            </a:xfrm>
            <a:custGeom>
              <a:avLst/>
              <a:gdLst/>
              <a:ahLst/>
              <a:cxnLst/>
              <a:rect l="l" t="t" r="r" b="b"/>
              <a:pathLst>
                <a:path w="5796" h="5796" extrusionOk="0">
                  <a:moveTo>
                    <a:pt x="1311" y="0"/>
                  </a:moveTo>
                  <a:lnTo>
                    <a:pt x="1311" y="0"/>
                  </a:lnTo>
                  <a:cubicBezTo>
                    <a:pt x="516" y="582"/>
                    <a:pt x="1" y="1523"/>
                    <a:pt x="1" y="2585"/>
                  </a:cubicBezTo>
                  <a:cubicBezTo>
                    <a:pt x="1" y="4357"/>
                    <a:pt x="1440" y="5795"/>
                    <a:pt x="3211" y="5795"/>
                  </a:cubicBezTo>
                  <a:cubicBezTo>
                    <a:pt x="4273" y="5795"/>
                    <a:pt x="5214" y="5280"/>
                    <a:pt x="5796" y="4485"/>
                  </a:cubicBezTo>
                  <a:lnTo>
                    <a:pt x="5796" y="4485"/>
                  </a:lnTo>
                  <a:cubicBezTo>
                    <a:pt x="5268" y="4876"/>
                    <a:pt x="4610" y="5107"/>
                    <a:pt x="3900" y="5107"/>
                  </a:cubicBezTo>
                  <a:cubicBezTo>
                    <a:pt x="2128" y="5107"/>
                    <a:pt x="689" y="3668"/>
                    <a:pt x="689" y="1896"/>
                  </a:cubicBezTo>
                  <a:cubicBezTo>
                    <a:pt x="689" y="1186"/>
                    <a:pt x="920" y="533"/>
                    <a:pt x="1311" y="0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5"/>
            <p:cNvSpPr/>
            <p:nvPr/>
          </p:nvSpPr>
          <p:spPr>
            <a:xfrm>
              <a:off x="2207575" y="2380500"/>
              <a:ext cx="65875" cy="66750"/>
            </a:xfrm>
            <a:custGeom>
              <a:avLst/>
              <a:gdLst/>
              <a:ahLst/>
              <a:cxnLst/>
              <a:rect l="l" t="t" r="r" b="b"/>
              <a:pathLst>
                <a:path w="2635" h="2670" extrusionOk="0">
                  <a:moveTo>
                    <a:pt x="1377" y="0"/>
                  </a:moveTo>
                  <a:cubicBezTo>
                    <a:pt x="822" y="0"/>
                    <a:pt x="338" y="249"/>
                    <a:pt x="125" y="729"/>
                  </a:cubicBezTo>
                  <a:cubicBezTo>
                    <a:pt x="45" y="902"/>
                    <a:pt x="1" y="1093"/>
                    <a:pt x="1" y="1293"/>
                  </a:cubicBezTo>
                  <a:cubicBezTo>
                    <a:pt x="1" y="2052"/>
                    <a:pt x="618" y="2669"/>
                    <a:pt x="1377" y="2669"/>
                  </a:cubicBezTo>
                  <a:cubicBezTo>
                    <a:pt x="1582" y="2669"/>
                    <a:pt x="1773" y="2625"/>
                    <a:pt x="1946" y="2549"/>
                  </a:cubicBezTo>
                  <a:cubicBezTo>
                    <a:pt x="2421" y="2332"/>
                    <a:pt x="2634" y="1852"/>
                    <a:pt x="2634" y="1293"/>
                  </a:cubicBezTo>
                  <a:cubicBezTo>
                    <a:pt x="2634" y="533"/>
                    <a:pt x="2137" y="0"/>
                    <a:pt x="1377" y="0"/>
                  </a:cubicBezTo>
                  <a:close/>
                </a:path>
              </a:pathLst>
            </a:custGeom>
            <a:solidFill>
              <a:srgbClr val="ECEA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5"/>
            <p:cNvSpPr/>
            <p:nvPr/>
          </p:nvSpPr>
          <p:spPr>
            <a:xfrm>
              <a:off x="2210700" y="2378400"/>
              <a:ext cx="65750" cy="65725"/>
            </a:xfrm>
            <a:custGeom>
              <a:avLst/>
              <a:gdLst/>
              <a:ahLst/>
              <a:cxnLst/>
              <a:rect l="l" t="t" r="r" b="b"/>
              <a:pathLst>
                <a:path w="2630" h="2629" extrusionOk="0">
                  <a:moveTo>
                    <a:pt x="1252" y="0"/>
                  </a:moveTo>
                  <a:cubicBezTo>
                    <a:pt x="693" y="0"/>
                    <a:pt x="213" y="333"/>
                    <a:pt x="0" y="813"/>
                  </a:cubicBezTo>
                  <a:cubicBezTo>
                    <a:pt x="169" y="733"/>
                    <a:pt x="364" y="688"/>
                    <a:pt x="564" y="688"/>
                  </a:cubicBezTo>
                  <a:cubicBezTo>
                    <a:pt x="1324" y="688"/>
                    <a:pt x="1941" y="1306"/>
                    <a:pt x="1941" y="2065"/>
                  </a:cubicBezTo>
                  <a:cubicBezTo>
                    <a:pt x="1941" y="2265"/>
                    <a:pt x="1896" y="2456"/>
                    <a:pt x="1816" y="2629"/>
                  </a:cubicBezTo>
                  <a:cubicBezTo>
                    <a:pt x="2296" y="2416"/>
                    <a:pt x="2625" y="1936"/>
                    <a:pt x="2625" y="1377"/>
                  </a:cubicBezTo>
                  <a:cubicBezTo>
                    <a:pt x="2629" y="617"/>
                    <a:pt x="2012" y="0"/>
                    <a:pt x="1252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5"/>
            <p:cNvSpPr/>
            <p:nvPr/>
          </p:nvSpPr>
          <p:spPr>
            <a:xfrm>
              <a:off x="2826525" y="2344075"/>
              <a:ext cx="22875" cy="45875"/>
            </a:xfrm>
            <a:custGeom>
              <a:avLst/>
              <a:gdLst/>
              <a:ahLst/>
              <a:cxnLst/>
              <a:rect l="l" t="t" r="r" b="b"/>
              <a:pathLst>
                <a:path w="915" h="1835" extrusionOk="0">
                  <a:moveTo>
                    <a:pt x="0" y="1"/>
                  </a:moveTo>
                  <a:lnTo>
                    <a:pt x="0" y="1835"/>
                  </a:lnTo>
                  <a:lnTo>
                    <a:pt x="458" y="1835"/>
                  </a:lnTo>
                  <a:cubicBezTo>
                    <a:pt x="711" y="1835"/>
                    <a:pt x="915" y="1626"/>
                    <a:pt x="915" y="1373"/>
                  </a:cubicBezTo>
                  <a:lnTo>
                    <a:pt x="915" y="458"/>
                  </a:lnTo>
                  <a:cubicBezTo>
                    <a:pt x="915" y="205"/>
                    <a:pt x="711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5"/>
            <p:cNvSpPr/>
            <p:nvPr/>
          </p:nvSpPr>
          <p:spPr>
            <a:xfrm>
              <a:off x="2436850" y="2126375"/>
              <a:ext cx="45750" cy="45875"/>
            </a:xfrm>
            <a:custGeom>
              <a:avLst/>
              <a:gdLst/>
              <a:ahLst/>
              <a:cxnLst/>
              <a:rect l="l" t="t" r="r" b="b"/>
              <a:pathLst>
                <a:path w="1830" h="1835" extrusionOk="0">
                  <a:moveTo>
                    <a:pt x="457" y="1"/>
                  </a:moveTo>
                  <a:cubicBezTo>
                    <a:pt x="204" y="1"/>
                    <a:pt x="0" y="205"/>
                    <a:pt x="0" y="458"/>
                  </a:cubicBezTo>
                  <a:lnTo>
                    <a:pt x="0" y="1373"/>
                  </a:lnTo>
                  <a:cubicBezTo>
                    <a:pt x="0" y="1626"/>
                    <a:pt x="204" y="1835"/>
                    <a:pt x="457" y="1835"/>
                  </a:cubicBezTo>
                  <a:lnTo>
                    <a:pt x="1377" y="1835"/>
                  </a:lnTo>
                  <a:lnTo>
                    <a:pt x="1830" y="929"/>
                  </a:lnTo>
                  <a:lnTo>
                    <a:pt x="1377" y="1"/>
                  </a:lnTo>
                  <a:close/>
                </a:path>
              </a:pathLst>
            </a:custGeom>
            <a:solidFill>
              <a:srgbClr val="C8A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5"/>
            <p:cNvSpPr/>
            <p:nvPr/>
          </p:nvSpPr>
          <p:spPr>
            <a:xfrm>
              <a:off x="2395875" y="2332550"/>
              <a:ext cx="155550" cy="156225"/>
            </a:xfrm>
            <a:custGeom>
              <a:avLst/>
              <a:gdLst/>
              <a:ahLst/>
              <a:cxnLst/>
              <a:rect l="l" t="t" r="r" b="b"/>
              <a:pathLst>
                <a:path w="6222" h="6249" extrusionOk="0">
                  <a:moveTo>
                    <a:pt x="3011" y="0"/>
                  </a:moveTo>
                  <a:cubicBezTo>
                    <a:pt x="2301" y="0"/>
                    <a:pt x="1643" y="235"/>
                    <a:pt x="1115" y="626"/>
                  </a:cubicBezTo>
                  <a:cubicBezTo>
                    <a:pt x="320" y="1208"/>
                    <a:pt x="0" y="2149"/>
                    <a:pt x="0" y="3211"/>
                  </a:cubicBezTo>
                  <a:cubicBezTo>
                    <a:pt x="0" y="4983"/>
                    <a:pt x="1239" y="6248"/>
                    <a:pt x="3011" y="6248"/>
                  </a:cubicBezTo>
                  <a:cubicBezTo>
                    <a:pt x="4073" y="6248"/>
                    <a:pt x="5014" y="5906"/>
                    <a:pt x="5600" y="5111"/>
                  </a:cubicBezTo>
                  <a:cubicBezTo>
                    <a:pt x="5991" y="4578"/>
                    <a:pt x="6222" y="3921"/>
                    <a:pt x="6222" y="3211"/>
                  </a:cubicBezTo>
                  <a:cubicBezTo>
                    <a:pt x="6222" y="1439"/>
                    <a:pt x="4788" y="4"/>
                    <a:pt x="30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5"/>
            <p:cNvSpPr/>
            <p:nvPr/>
          </p:nvSpPr>
          <p:spPr>
            <a:xfrm>
              <a:off x="2390975" y="2348200"/>
              <a:ext cx="144925" cy="144900"/>
            </a:xfrm>
            <a:custGeom>
              <a:avLst/>
              <a:gdLst/>
              <a:ahLst/>
              <a:cxnLst/>
              <a:rect l="l" t="t" r="r" b="b"/>
              <a:pathLst>
                <a:path w="5797" h="5796" extrusionOk="0">
                  <a:moveTo>
                    <a:pt x="1311" y="0"/>
                  </a:moveTo>
                  <a:lnTo>
                    <a:pt x="1311" y="0"/>
                  </a:lnTo>
                  <a:cubicBezTo>
                    <a:pt x="516" y="582"/>
                    <a:pt x="1" y="1523"/>
                    <a:pt x="1" y="2585"/>
                  </a:cubicBezTo>
                  <a:cubicBezTo>
                    <a:pt x="1" y="4357"/>
                    <a:pt x="1440" y="5795"/>
                    <a:pt x="3212" y="5795"/>
                  </a:cubicBezTo>
                  <a:cubicBezTo>
                    <a:pt x="4273" y="5795"/>
                    <a:pt x="5214" y="5280"/>
                    <a:pt x="5796" y="4485"/>
                  </a:cubicBezTo>
                  <a:lnTo>
                    <a:pt x="5796" y="4485"/>
                  </a:lnTo>
                  <a:cubicBezTo>
                    <a:pt x="5263" y="4876"/>
                    <a:pt x="4606" y="5107"/>
                    <a:pt x="3896" y="5107"/>
                  </a:cubicBezTo>
                  <a:cubicBezTo>
                    <a:pt x="2124" y="5107"/>
                    <a:pt x="689" y="3668"/>
                    <a:pt x="689" y="1896"/>
                  </a:cubicBezTo>
                  <a:cubicBezTo>
                    <a:pt x="689" y="1186"/>
                    <a:pt x="920" y="533"/>
                    <a:pt x="1311" y="0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5"/>
            <p:cNvSpPr/>
            <p:nvPr/>
          </p:nvSpPr>
          <p:spPr>
            <a:xfrm>
              <a:off x="2436850" y="2380500"/>
              <a:ext cx="65725" cy="66750"/>
            </a:xfrm>
            <a:custGeom>
              <a:avLst/>
              <a:gdLst/>
              <a:ahLst/>
              <a:cxnLst/>
              <a:rect l="l" t="t" r="r" b="b"/>
              <a:pathLst>
                <a:path w="2629" h="2670" extrusionOk="0">
                  <a:moveTo>
                    <a:pt x="1377" y="0"/>
                  </a:moveTo>
                  <a:cubicBezTo>
                    <a:pt x="817" y="0"/>
                    <a:pt x="338" y="249"/>
                    <a:pt x="120" y="729"/>
                  </a:cubicBezTo>
                  <a:cubicBezTo>
                    <a:pt x="44" y="902"/>
                    <a:pt x="0" y="1093"/>
                    <a:pt x="0" y="1293"/>
                  </a:cubicBezTo>
                  <a:cubicBezTo>
                    <a:pt x="0" y="2052"/>
                    <a:pt x="617" y="2669"/>
                    <a:pt x="1377" y="2669"/>
                  </a:cubicBezTo>
                  <a:cubicBezTo>
                    <a:pt x="1577" y="2669"/>
                    <a:pt x="1767" y="2625"/>
                    <a:pt x="1941" y="2549"/>
                  </a:cubicBezTo>
                  <a:cubicBezTo>
                    <a:pt x="2416" y="2332"/>
                    <a:pt x="2629" y="1852"/>
                    <a:pt x="2629" y="1293"/>
                  </a:cubicBezTo>
                  <a:cubicBezTo>
                    <a:pt x="2629" y="533"/>
                    <a:pt x="2136" y="0"/>
                    <a:pt x="1377" y="0"/>
                  </a:cubicBezTo>
                  <a:close/>
                </a:path>
              </a:pathLst>
            </a:custGeom>
            <a:solidFill>
              <a:srgbClr val="ECEA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5"/>
            <p:cNvSpPr/>
            <p:nvPr/>
          </p:nvSpPr>
          <p:spPr>
            <a:xfrm>
              <a:off x="2439825" y="2378400"/>
              <a:ext cx="65750" cy="65725"/>
            </a:xfrm>
            <a:custGeom>
              <a:avLst/>
              <a:gdLst/>
              <a:ahLst/>
              <a:cxnLst/>
              <a:rect l="l" t="t" r="r" b="b"/>
              <a:pathLst>
                <a:path w="2630" h="2629" extrusionOk="0">
                  <a:moveTo>
                    <a:pt x="1258" y="0"/>
                  </a:moveTo>
                  <a:cubicBezTo>
                    <a:pt x="698" y="0"/>
                    <a:pt x="219" y="333"/>
                    <a:pt x="1" y="813"/>
                  </a:cubicBezTo>
                  <a:cubicBezTo>
                    <a:pt x="174" y="733"/>
                    <a:pt x="365" y="688"/>
                    <a:pt x="569" y="688"/>
                  </a:cubicBezTo>
                  <a:cubicBezTo>
                    <a:pt x="1329" y="688"/>
                    <a:pt x="1942" y="1306"/>
                    <a:pt x="1942" y="2065"/>
                  </a:cubicBezTo>
                  <a:cubicBezTo>
                    <a:pt x="1942" y="2265"/>
                    <a:pt x="1897" y="2456"/>
                    <a:pt x="1822" y="2629"/>
                  </a:cubicBezTo>
                  <a:cubicBezTo>
                    <a:pt x="2297" y="2416"/>
                    <a:pt x="2630" y="1936"/>
                    <a:pt x="2630" y="1377"/>
                  </a:cubicBezTo>
                  <a:cubicBezTo>
                    <a:pt x="2630" y="617"/>
                    <a:pt x="2017" y="0"/>
                    <a:pt x="1258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5"/>
            <p:cNvSpPr/>
            <p:nvPr/>
          </p:nvSpPr>
          <p:spPr>
            <a:xfrm>
              <a:off x="2625025" y="2332550"/>
              <a:ext cx="155675" cy="156225"/>
            </a:xfrm>
            <a:custGeom>
              <a:avLst/>
              <a:gdLst/>
              <a:ahLst/>
              <a:cxnLst/>
              <a:rect l="l" t="t" r="r" b="b"/>
              <a:pathLst>
                <a:path w="6227" h="6249" extrusionOk="0">
                  <a:moveTo>
                    <a:pt x="3015" y="0"/>
                  </a:moveTo>
                  <a:cubicBezTo>
                    <a:pt x="2305" y="0"/>
                    <a:pt x="1648" y="235"/>
                    <a:pt x="1115" y="626"/>
                  </a:cubicBezTo>
                  <a:cubicBezTo>
                    <a:pt x="320" y="1208"/>
                    <a:pt x="0" y="2149"/>
                    <a:pt x="0" y="3211"/>
                  </a:cubicBezTo>
                  <a:cubicBezTo>
                    <a:pt x="0" y="4983"/>
                    <a:pt x="1244" y="6248"/>
                    <a:pt x="3015" y="6248"/>
                  </a:cubicBezTo>
                  <a:cubicBezTo>
                    <a:pt x="4077" y="6248"/>
                    <a:pt x="5018" y="5906"/>
                    <a:pt x="5600" y="5111"/>
                  </a:cubicBezTo>
                  <a:cubicBezTo>
                    <a:pt x="5995" y="4578"/>
                    <a:pt x="6226" y="3921"/>
                    <a:pt x="6226" y="3211"/>
                  </a:cubicBezTo>
                  <a:cubicBezTo>
                    <a:pt x="6226" y="1439"/>
                    <a:pt x="4787" y="4"/>
                    <a:pt x="30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5"/>
            <p:cNvSpPr/>
            <p:nvPr/>
          </p:nvSpPr>
          <p:spPr>
            <a:xfrm>
              <a:off x="2620250" y="2348200"/>
              <a:ext cx="144900" cy="144900"/>
            </a:xfrm>
            <a:custGeom>
              <a:avLst/>
              <a:gdLst/>
              <a:ahLst/>
              <a:cxnLst/>
              <a:rect l="l" t="t" r="r" b="b"/>
              <a:pathLst>
                <a:path w="5796" h="5796" extrusionOk="0">
                  <a:moveTo>
                    <a:pt x="1310" y="0"/>
                  </a:moveTo>
                  <a:lnTo>
                    <a:pt x="1310" y="0"/>
                  </a:lnTo>
                  <a:cubicBezTo>
                    <a:pt x="515" y="582"/>
                    <a:pt x="0" y="1523"/>
                    <a:pt x="0" y="2585"/>
                  </a:cubicBezTo>
                  <a:cubicBezTo>
                    <a:pt x="0" y="4357"/>
                    <a:pt x="1435" y="5795"/>
                    <a:pt x="3206" y="5795"/>
                  </a:cubicBezTo>
                  <a:cubicBezTo>
                    <a:pt x="4268" y="5795"/>
                    <a:pt x="5209" y="5280"/>
                    <a:pt x="5795" y="4485"/>
                  </a:cubicBezTo>
                  <a:lnTo>
                    <a:pt x="5795" y="4485"/>
                  </a:lnTo>
                  <a:cubicBezTo>
                    <a:pt x="5262" y="4876"/>
                    <a:pt x="4605" y="5107"/>
                    <a:pt x="3895" y="5107"/>
                  </a:cubicBezTo>
                  <a:cubicBezTo>
                    <a:pt x="2123" y="5107"/>
                    <a:pt x="684" y="3668"/>
                    <a:pt x="684" y="1896"/>
                  </a:cubicBezTo>
                  <a:cubicBezTo>
                    <a:pt x="684" y="1186"/>
                    <a:pt x="915" y="533"/>
                    <a:pt x="1310" y="0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5"/>
            <p:cNvSpPr/>
            <p:nvPr/>
          </p:nvSpPr>
          <p:spPr>
            <a:xfrm>
              <a:off x="2665975" y="2380500"/>
              <a:ext cx="65875" cy="66750"/>
            </a:xfrm>
            <a:custGeom>
              <a:avLst/>
              <a:gdLst/>
              <a:ahLst/>
              <a:cxnLst/>
              <a:rect l="l" t="t" r="r" b="b"/>
              <a:pathLst>
                <a:path w="2635" h="2670" extrusionOk="0">
                  <a:moveTo>
                    <a:pt x="1377" y="0"/>
                  </a:moveTo>
                  <a:cubicBezTo>
                    <a:pt x="822" y="0"/>
                    <a:pt x="338" y="249"/>
                    <a:pt x="125" y="729"/>
                  </a:cubicBezTo>
                  <a:cubicBezTo>
                    <a:pt x="45" y="902"/>
                    <a:pt x="1" y="1093"/>
                    <a:pt x="1" y="1293"/>
                  </a:cubicBezTo>
                  <a:cubicBezTo>
                    <a:pt x="1" y="2052"/>
                    <a:pt x="618" y="2669"/>
                    <a:pt x="1377" y="2669"/>
                  </a:cubicBezTo>
                  <a:cubicBezTo>
                    <a:pt x="1582" y="2669"/>
                    <a:pt x="1773" y="2625"/>
                    <a:pt x="1946" y="2549"/>
                  </a:cubicBezTo>
                  <a:cubicBezTo>
                    <a:pt x="2421" y="2332"/>
                    <a:pt x="2634" y="1852"/>
                    <a:pt x="2634" y="1293"/>
                  </a:cubicBezTo>
                  <a:cubicBezTo>
                    <a:pt x="2634" y="533"/>
                    <a:pt x="2137" y="0"/>
                    <a:pt x="1377" y="0"/>
                  </a:cubicBezTo>
                  <a:close/>
                </a:path>
              </a:pathLst>
            </a:custGeom>
            <a:solidFill>
              <a:srgbClr val="ECEA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5"/>
            <p:cNvSpPr/>
            <p:nvPr/>
          </p:nvSpPr>
          <p:spPr>
            <a:xfrm>
              <a:off x="2669100" y="2378400"/>
              <a:ext cx="65750" cy="65725"/>
            </a:xfrm>
            <a:custGeom>
              <a:avLst/>
              <a:gdLst/>
              <a:ahLst/>
              <a:cxnLst/>
              <a:rect l="l" t="t" r="r" b="b"/>
              <a:pathLst>
                <a:path w="2630" h="2629" extrusionOk="0">
                  <a:moveTo>
                    <a:pt x="1252" y="0"/>
                  </a:moveTo>
                  <a:cubicBezTo>
                    <a:pt x="693" y="0"/>
                    <a:pt x="213" y="333"/>
                    <a:pt x="0" y="813"/>
                  </a:cubicBezTo>
                  <a:cubicBezTo>
                    <a:pt x="173" y="733"/>
                    <a:pt x="364" y="688"/>
                    <a:pt x="564" y="688"/>
                  </a:cubicBezTo>
                  <a:cubicBezTo>
                    <a:pt x="1323" y="688"/>
                    <a:pt x="1941" y="1306"/>
                    <a:pt x="1941" y="2065"/>
                  </a:cubicBezTo>
                  <a:cubicBezTo>
                    <a:pt x="1941" y="2265"/>
                    <a:pt x="1896" y="2456"/>
                    <a:pt x="1816" y="2629"/>
                  </a:cubicBezTo>
                  <a:cubicBezTo>
                    <a:pt x="2296" y="2416"/>
                    <a:pt x="2629" y="1936"/>
                    <a:pt x="2629" y="1377"/>
                  </a:cubicBezTo>
                  <a:cubicBezTo>
                    <a:pt x="2629" y="617"/>
                    <a:pt x="2012" y="0"/>
                    <a:pt x="1252" y="0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5"/>
            <p:cNvSpPr/>
            <p:nvPr/>
          </p:nvSpPr>
          <p:spPr>
            <a:xfrm>
              <a:off x="2471250" y="2126275"/>
              <a:ext cx="80175" cy="45875"/>
            </a:xfrm>
            <a:custGeom>
              <a:avLst/>
              <a:gdLst/>
              <a:ahLst/>
              <a:cxnLst/>
              <a:rect l="l" t="t" r="r" b="b"/>
              <a:pathLst>
                <a:path w="3207" h="1835" extrusionOk="0">
                  <a:moveTo>
                    <a:pt x="1" y="0"/>
                  </a:moveTo>
                  <a:lnTo>
                    <a:pt x="1" y="1834"/>
                  </a:lnTo>
                  <a:lnTo>
                    <a:pt x="2750" y="1834"/>
                  </a:lnTo>
                  <a:cubicBezTo>
                    <a:pt x="3003" y="1834"/>
                    <a:pt x="3207" y="1630"/>
                    <a:pt x="3207" y="1377"/>
                  </a:cubicBezTo>
                  <a:lnTo>
                    <a:pt x="3207" y="462"/>
                  </a:lnTo>
                  <a:cubicBezTo>
                    <a:pt x="3207" y="209"/>
                    <a:pt x="3003" y="0"/>
                    <a:pt x="2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" name="Google Shape;1498;p55"/>
          <p:cNvGrpSpPr/>
          <p:nvPr/>
        </p:nvGrpSpPr>
        <p:grpSpPr>
          <a:xfrm>
            <a:off x="6250696" y="2109091"/>
            <a:ext cx="757420" cy="562049"/>
            <a:chOff x="4673150" y="1845500"/>
            <a:chExt cx="710525" cy="527250"/>
          </a:xfrm>
        </p:grpSpPr>
        <p:sp>
          <p:nvSpPr>
            <p:cNvPr id="1499" name="Google Shape;1499;p55"/>
            <p:cNvSpPr/>
            <p:nvPr/>
          </p:nvSpPr>
          <p:spPr>
            <a:xfrm>
              <a:off x="4918725" y="1845500"/>
              <a:ext cx="235700" cy="290000"/>
            </a:xfrm>
            <a:custGeom>
              <a:avLst/>
              <a:gdLst/>
              <a:ahLst/>
              <a:cxnLst/>
              <a:rect l="l" t="t" r="r" b="b"/>
              <a:pathLst>
                <a:path w="9428" h="11600" extrusionOk="0">
                  <a:moveTo>
                    <a:pt x="4388" y="0"/>
                  </a:moveTo>
                  <a:cubicBezTo>
                    <a:pt x="3939" y="0"/>
                    <a:pt x="3504" y="58"/>
                    <a:pt x="3091" y="169"/>
                  </a:cubicBezTo>
                  <a:cubicBezTo>
                    <a:pt x="933" y="742"/>
                    <a:pt x="0" y="2709"/>
                    <a:pt x="0" y="5045"/>
                  </a:cubicBezTo>
                  <a:lnTo>
                    <a:pt x="0" y="11599"/>
                  </a:lnTo>
                  <a:lnTo>
                    <a:pt x="9428" y="11004"/>
                  </a:lnTo>
                  <a:lnTo>
                    <a:pt x="9428" y="5045"/>
                  </a:lnTo>
                  <a:cubicBezTo>
                    <a:pt x="9428" y="2260"/>
                    <a:pt x="7172" y="0"/>
                    <a:pt x="4388" y="0"/>
                  </a:cubicBezTo>
                  <a:close/>
                </a:path>
              </a:pathLst>
            </a:custGeom>
            <a:solidFill>
              <a:srgbClr val="DB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5"/>
            <p:cNvSpPr/>
            <p:nvPr/>
          </p:nvSpPr>
          <p:spPr>
            <a:xfrm>
              <a:off x="4902275" y="1849700"/>
              <a:ext cx="252150" cy="293800"/>
            </a:xfrm>
            <a:custGeom>
              <a:avLst/>
              <a:gdLst/>
              <a:ahLst/>
              <a:cxnLst/>
              <a:rect l="l" t="t" r="r" b="b"/>
              <a:pathLst>
                <a:path w="10086" h="11752" extrusionOk="0">
                  <a:moveTo>
                    <a:pt x="3749" y="1"/>
                  </a:moveTo>
                  <a:lnTo>
                    <a:pt x="3749" y="1"/>
                  </a:lnTo>
                  <a:cubicBezTo>
                    <a:pt x="1591" y="574"/>
                    <a:pt x="1" y="2537"/>
                    <a:pt x="1" y="4877"/>
                  </a:cubicBezTo>
                  <a:lnTo>
                    <a:pt x="1" y="11751"/>
                  </a:lnTo>
                  <a:lnTo>
                    <a:pt x="10086" y="11751"/>
                  </a:lnTo>
                  <a:lnTo>
                    <a:pt x="10086" y="10836"/>
                  </a:lnTo>
                  <a:lnTo>
                    <a:pt x="3211" y="10836"/>
                  </a:lnTo>
                  <a:cubicBezTo>
                    <a:pt x="2452" y="10836"/>
                    <a:pt x="1835" y="10219"/>
                    <a:pt x="1835" y="9460"/>
                  </a:cubicBezTo>
                  <a:lnTo>
                    <a:pt x="1835" y="3958"/>
                  </a:lnTo>
                  <a:cubicBezTo>
                    <a:pt x="1835" y="2354"/>
                    <a:pt x="2581" y="925"/>
                    <a:pt x="3749" y="1"/>
                  </a:cubicBezTo>
                  <a:close/>
                </a:path>
              </a:pathLst>
            </a:custGeom>
            <a:solidFill>
              <a:srgbClr val="C3D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5"/>
            <p:cNvSpPr/>
            <p:nvPr/>
          </p:nvSpPr>
          <p:spPr>
            <a:xfrm>
              <a:off x="4939925" y="1914325"/>
              <a:ext cx="191625" cy="213175"/>
            </a:xfrm>
            <a:custGeom>
              <a:avLst/>
              <a:gdLst/>
              <a:ahLst/>
              <a:cxnLst/>
              <a:rect l="l" t="t" r="r" b="b"/>
              <a:pathLst>
                <a:path w="7665" h="8527" extrusionOk="0">
                  <a:moveTo>
                    <a:pt x="3540" y="0"/>
                  </a:moveTo>
                  <a:cubicBezTo>
                    <a:pt x="2274" y="0"/>
                    <a:pt x="1248" y="1026"/>
                    <a:pt x="1248" y="2292"/>
                  </a:cubicBezTo>
                  <a:lnTo>
                    <a:pt x="1248" y="5960"/>
                  </a:lnTo>
                  <a:cubicBezTo>
                    <a:pt x="1248" y="6537"/>
                    <a:pt x="888" y="7035"/>
                    <a:pt x="378" y="7239"/>
                  </a:cubicBezTo>
                  <a:lnTo>
                    <a:pt x="0" y="8527"/>
                  </a:lnTo>
                  <a:lnTo>
                    <a:pt x="7256" y="8527"/>
                  </a:lnTo>
                  <a:lnTo>
                    <a:pt x="7665" y="8251"/>
                  </a:lnTo>
                  <a:lnTo>
                    <a:pt x="7665" y="7794"/>
                  </a:lnTo>
                  <a:cubicBezTo>
                    <a:pt x="7665" y="7541"/>
                    <a:pt x="7461" y="7332"/>
                    <a:pt x="7208" y="7332"/>
                  </a:cubicBezTo>
                  <a:cubicBezTo>
                    <a:pt x="6448" y="7332"/>
                    <a:pt x="5831" y="6719"/>
                    <a:pt x="5831" y="5960"/>
                  </a:cubicBezTo>
                  <a:lnTo>
                    <a:pt x="5831" y="2292"/>
                  </a:lnTo>
                  <a:cubicBezTo>
                    <a:pt x="5831" y="1026"/>
                    <a:pt x="4805" y="0"/>
                    <a:pt x="3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5"/>
            <p:cNvSpPr/>
            <p:nvPr/>
          </p:nvSpPr>
          <p:spPr>
            <a:xfrm>
              <a:off x="4835675" y="2212300"/>
              <a:ext cx="384375" cy="45750"/>
            </a:xfrm>
            <a:custGeom>
              <a:avLst/>
              <a:gdLst/>
              <a:ahLst/>
              <a:cxnLst/>
              <a:rect l="l" t="t" r="r" b="b"/>
              <a:pathLst>
                <a:path w="15375" h="1830" extrusionOk="0">
                  <a:moveTo>
                    <a:pt x="831" y="0"/>
                  </a:moveTo>
                  <a:lnTo>
                    <a:pt x="0" y="831"/>
                  </a:lnTo>
                  <a:lnTo>
                    <a:pt x="831" y="1830"/>
                  </a:lnTo>
                  <a:lnTo>
                    <a:pt x="14584" y="1830"/>
                  </a:lnTo>
                  <a:lnTo>
                    <a:pt x="15374" y="786"/>
                  </a:lnTo>
                  <a:lnTo>
                    <a:pt x="14584" y="0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5"/>
            <p:cNvSpPr/>
            <p:nvPr/>
          </p:nvSpPr>
          <p:spPr>
            <a:xfrm>
              <a:off x="4810575" y="2212300"/>
              <a:ext cx="45875" cy="45750"/>
            </a:xfrm>
            <a:custGeom>
              <a:avLst/>
              <a:gdLst/>
              <a:ahLst/>
              <a:cxnLst/>
              <a:rect l="l" t="t" r="r" b="b"/>
              <a:pathLst>
                <a:path w="1835" h="1830" extrusionOk="0">
                  <a:moveTo>
                    <a:pt x="1" y="0"/>
                  </a:moveTo>
                  <a:lnTo>
                    <a:pt x="1" y="1830"/>
                  </a:lnTo>
                  <a:lnTo>
                    <a:pt x="1835" y="1830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5"/>
            <p:cNvSpPr/>
            <p:nvPr/>
          </p:nvSpPr>
          <p:spPr>
            <a:xfrm>
              <a:off x="5200250" y="2212300"/>
              <a:ext cx="45875" cy="45750"/>
            </a:xfrm>
            <a:custGeom>
              <a:avLst/>
              <a:gdLst/>
              <a:ahLst/>
              <a:cxnLst/>
              <a:rect l="l" t="t" r="r" b="b"/>
              <a:pathLst>
                <a:path w="1835" h="1830" extrusionOk="0">
                  <a:moveTo>
                    <a:pt x="1" y="0"/>
                  </a:moveTo>
                  <a:lnTo>
                    <a:pt x="1" y="1830"/>
                  </a:lnTo>
                  <a:lnTo>
                    <a:pt x="1835" y="1830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rgbClr val="B6B1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5"/>
            <p:cNvSpPr/>
            <p:nvPr/>
          </p:nvSpPr>
          <p:spPr>
            <a:xfrm>
              <a:off x="4673150" y="2177875"/>
              <a:ext cx="33650" cy="114600"/>
            </a:xfrm>
            <a:custGeom>
              <a:avLst/>
              <a:gdLst/>
              <a:ahLst/>
              <a:cxnLst/>
              <a:rect l="l" t="t" r="r" b="b"/>
              <a:pathLst>
                <a:path w="1346" h="4584" extrusionOk="0">
                  <a:moveTo>
                    <a:pt x="915" y="1"/>
                  </a:moveTo>
                  <a:cubicBezTo>
                    <a:pt x="409" y="1"/>
                    <a:pt x="0" y="409"/>
                    <a:pt x="0" y="915"/>
                  </a:cubicBezTo>
                  <a:lnTo>
                    <a:pt x="0" y="3669"/>
                  </a:lnTo>
                  <a:cubicBezTo>
                    <a:pt x="0" y="4175"/>
                    <a:pt x="409" y="4584"/>
                    <a:pt x="915" y="4584"/>
                  </a:cubicBezTo>
                  <a:lnTo>
                    <a:pt x="1346" y="4091"/>
                  </a:lnTo>
                  <a:lnTo>
                    <a:pt x="1346" y="1151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5"/>
            <p:cNvSpPr/>
            <p:nvPr/>
          </p:nvSpPr>
          <p:spPr>
            <a:xfrm>
              <a:off x="4696000" y="2177875"/>
              <a:ext cx="45875" cy="114600"/>
            </a:xfrm>
            <a:custGeom>
              <a:avLst/>
              <a:gdLst/>
              <a:ahLst/>
              <a:cxnLst/>
              <a:rect l="l" t="t" r="r" b="b"/>
              <a:pathLst>
                <a:path w="1835" h="4584" extrusionOk="0">
                  <a:moveTo>
                    <a:pt x="1" y="1"/>
                  </a:moveTo>
                  <a:lnTo>
                    <a:pt x="1" y="4584"/>
                  </a:lnTo>
                  <a:lnTo>
                    <a:pt x="1835" y="4584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5"/>
            <p:cNvSpPr/>
            <p:nvPr/>
          </p:nvSpPr>
          <p:spPr>
            <a:xfrm>
              <a:off x="5347125" y="2177875"/>
              <a:ext cx="36550" cy="114600"/>
            </a:xfrm>
            <a:custGeom>
              <a:avLst/>
              <a:gdLst/>
              <a:ahLst/>
              <a:cxnLst/>
              <a:rect l="l" t="t" r="r" b="b"/>
              <a:pathLst>
                <a:path w="1462" h="4584" extrusionOk="0">
                  <a:moveTo>
                    <a:pt x="543" y="1"/>
                  </a:moveTo>
                  <a:lnTo>
                    <a:pt x="1" y="636"/>
                  </a:lnTo>
                  <a:lnTo>
                    <a:pt x="1" y="3598"/>
                  </a:lnTo>
                  <a:lnTo>
                    <a:pt x="543" y="4584"/>
                  </a:lnTo>
                  <a:cubicBezTo>
                    <a:pt x="1049" y="4584"/>
                    <a:pt x="1462" y="4175"/>
                    <a:pt x="1462" y="3669"/>
                  </a:cubicBezTo>
                  <a:lnTo>
                    <a:pt x="1462" y="915"/>
                  </a:lnTo>
                  <a:cubicBezTo>
                    <a:pt x="1462" y="409"/>
                    <a:pt x="1049" y="1"/>
                    <a:pt x="543" y="1"/>
                  </a:cubicBezTo>
                  <a:close/>
                </a:path>
              </a:pathLst>
            </a:custGeom>
            <a:solidFill>
              <a:srgbClr val="DAD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5"/>
            <p:cNvSpPr/>
            <p:nvPr/>
          </p:nvSpPr>
          <p:spPr>
            <a:xfrm>
              <a:off x="5314825" y="2177875"/>
              <a:ext cx="45875" cy="114600"/>
            </a:xfrm>
            <a:custGeom>
              <a:avLst/>
              <a:gdLst/>
              <a:ahLst/>
              <a:cxnLst/>
              <a:rect l="l" t="t" r="r" b="b"/>
              <a:pathLst>
                <a:path w="1835" h="4584" extrusionOk="0">
                  <a:moveTo>
                    <a:pt x="1" y="1"/>
                  </a:moveTo>
                  <a:lnTo>
                    <a:pt x="1" y="4584"/>
                  </a:lnTo>
                  <a:lnTo>
                    <a:pt x="1835" y="4584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rgbClr val="C8C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5"/>
            <p:cNvSpPr/>
            <p:nvPr/>
          </p:nvSpPr>
          <p:spPr>
            <a:xfrm>
              <a:off x="4729975" y="2097625"/>
              <a:ext cx="103600" cy="260250"/>
            </a:xfrm>
            <a:custGeom>
              <a:avLst/>
              <a:gdLst/>
              <a:ahLst/>
              <a:cxnLst/>
              <a:rect l="l" t="t" r="r" b="b"/>
              <a:pathLst>
                <a:path w="4144" h="10410" extrusionOk="0">
                  <a:moveTo>
                    <a:pt x="476" y="0"/>
                  </a:moveTo>
                  <a:lnTo>
                    <a:pt x="1" y="919"/>
                  </a:lnTo>
                  <a:lnTo>
                    <a:pt x="1" y="9494"/>
                  </a:lnTo>
                  <a:cubicBezTo>
                    <a:pt x="1" y="10001"/>
                    <a:pt x="414" y="10409"/>
                    <a:pt x="920" y="10409"/>
                  </a:cubicBezTo>
                  <a:lnTo>
                    <a:pt x="3225" y="10409"/>
                  </a:lnTo>
                  <a:lnTo>
                    <a:pt x="4144" y="10085"/>
                  </a:lnTo>
                  <a:lnTo>
                    <a:pt x="4144" y="919"/>
                  </a:lnTo>
                  <a:cubicBezTo>
                    <a:pt x="4144" y="413"/>
                    <a:pt x="3731" y="0"/>
                    <a:pt x="3225" y="0"/>
                  </a:cubicBezTo>
                  <a:close/>
                </a:path>
              </a:pathLst>
            </a:custGeom>
            <a:solidFill>
              <a:srgbClr val="857E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5"/>
            <p:cNvSpPr/>
            <p:nvPr/>
          </p:nvSpPr>
          <p:spPr>
            <a:xfrm>
              <a:off x="4719000" y="2097625"/>
              <a:ext cx="114575" cy="275125"/>
            </a:xfrm>
            <a:custGeom>
              <a:avLst/>
              <a:gdLst/>
              <a:ahLst/>
              <a:cxnLst/>
              <a:rect l="l" t="t" r="r" b="b"/>
              <a:pathLst>
                <a:path w="4583" h="11005" extrusionOk="0">
                  <a:moveTo>
                    <a:pt x="915" y="0"/>
                  </a:moveTo>
                  <a:cubicBezTo>
                    <a:pt x="409" y="0"/>
                    <a:pt x="0" y="413"/>
                    <a:pt x="0" y="919"/>
                  </a:cubicBezTo>
                  <a:lnTo>
                    <a:pt x="0" y="10085"/>
                  </a:lnTo>
                  <a:cubicBezTo>
                    <a:pt x="0" y="10591"/>
                    <a:pt x="409" y="11004"/>
                    <a:pt x="915" y="11004"/>
                  </a:cubicBezTo>
                  <a:lnTo>
                    <a:pt x="3664" y="11004"/>
                  </a:lnTo>
                  <a:cubicBezTo>
                    <a:pt x="4170" y="11004"/>
                    <a:pt x="4583" y="10591"/>
                    <a:pt x="4583" y="10085"/>
                  </a:cubicBezTo>
                  <a:lnTo>
                    <a:pt x="1834" y="10085"/>
                  </a:lnTo>
                  <a:cubicBezTo>
                    <a:pt x="1328" y="10085"/>
                    <a:pt x="915" y="9676"/>
                    <a:pt x="915" y="9170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5"/>
            <p:cNvSpPr/>
            <p:nvPr/>
          </p:nvSpPr>
          <p:spPr>
            <a:xfrm>
              <a:off x="4892300" y="2143475"/>
              <a:ext cx="285125" cy="125800"/>
            </a:xfrm>
            <a:custGeom>
              <a:avLst/>
              <a:gdLst/>
              <a:ahLst/>
              <a:cxnLst/>
              <a:rect l="l" t="t" r="r" b="b"/>
              <a:pathLst>
                <a:path w="11405" h="5032" extrusionOk="0">
                  <a:moveTo>
                    <a:pt x="400" y="0"/>
                  </a:moveTo>
                  <a:lnTo>
                    <a:pt x="0" y="1319"/>
                  </a:lnTo>
                  <a:cubicBezTo>
                    <a:pt x="0" y="1652"/>
                    <a:pt x="120" y="1972"/>
                    <a:pt x="342" y="2225"/>
                  </a:cubicBezTo>
                  <a:lnTo>
                    <a:pt x="2798" y="5031"/>
                  </a:lnTo>
                  <a:lnTo>
                    <a:pt x="7301" y="5018"/>
                  </a:lnTo>
                  <a:lnTo>
                    <a:pt x="8997" y="4583"/>
                  </a:lnTo>
                  <a:lnTo>
                    <a:pt x="11062" y="2225"/>
                  </a:lnTo>
                  <a:cubicBezTo>
                    <a:pt x="11280" y="1972"/>
                    <a:pt x="11404" y="1652"/>
                    <a:pt x="11404" y="1319"/>
                  </a:cubicBezTo>
                  <a:lnTo>
                    <a:pt x="11404" y="462"/>
                  </a:lnTo>
                  <a:cubicBezTo>
                    <a:pt x="11404" y="204"/>
                    <a:pt x="11195" y="0"/>
                    <a:pt x="10942" y="0"/>
                  </a:cubicBezTo>
                  <a:lnTo>
                    <a:pt x="8651" y="0"/>
                  </a:lnTo>
                  <a:lnTo>
                    <a:pt x="5538" y="817"/>
                  </a:lnTo>
                  <a:lnTo>
                    <a:pt x="2234" y="0"/>
                  </a:ln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5"/>
            <p:cNvSpPr/>
            <p:nvPr/>
          </p:nvSpPr>
          <p:spPr>
            <a:xfrm>
              <a:off x="4948125" y="2143475"/>
              <a:ext cx="160450" cy="68850"/>
            </a:xfrm>
            <a:custGeom>
              <a:avLst/>
              <a:gdLst/>
              <a:ahLst/>
              <a:cxnLst/>
              <a:rect l="l" t="t" r="r" b="b"/>
              <a:pathLst>
                <a:path w="6418" h="2754" extrusionOk="0">
                  <a:moveTo>
                    <a:pt x="1" y="0"/>
                  </a:moveTo>
                  <a:lnTo>
                    <a:pt x="1" y="919"/>
                  </a:lnTo>
                  <a:cubicBezTo>
                    <a:pt x="1" y="1932"/>
                    <a:pt x="822" y="2753"/>
                    <a:pt x="1835" y="2753"/>
                  </a:cubicBezTo>
                  <a:lnTo>
                    <a:pt x="4584" y="2753"/>
                  </a:lnTo>
                  <a:cubicBezTo>
                    <a:pt x="5596" y="2753"/>
                    <a:pt x="6418" y="1932"/>
                    <a:pt x="6418" y="919"/>
                  </a:cubicBezTo>
                  <a:lnTo>
                    <a:pt x="64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5"/>
            <p:cNvSpPr/>
            <p:nvPr/>
          </p:nvSpPr>
          <p:spPr>
            <a:xfrm>
              <a:off x="4959575" y="1948625"/>
              <a:ext cx="45875" cy="45875"/>
            </a:xfrm>
            <a:custGeom>
              <a:avLst/>
              <a:gdLst/>
              <a:ahLst/>
              <a:cxnLst/>
              <a:rect l="l" t="t" r="r" b="b"/>
              <a:pathLst>
                <a:path w="1835" h="1835" extrusionOk="0">
                  <a:moveTo>
                    <a:pt x="919" y="1"/>
                  </a:moveTo>
                  <a:cubicBezTo>
                    <a:pt x="413" y="1"/>
                    <a:pt x="0" y="414"/>
                    <a:pt x="0" y="920"/>
                  </a:cubicBezTo>
                  <a:cubicBezTo>
                    <a:pt x="0" y="1426"/>
                    <a:pt x="413" y="1835"/>
                    <a:pt x="919" y="1835"/>
                  </a:cubicBezTo>
                  <a:cubicBezTo>
                    <a:pt x="1426" y="1835"/>
                    <a:pt x="1834" y="1426"/>
                    <a:pt x="1834" y="920"/>
                  </a:cubicBezTo>
                  <a:cubicBezTo>
                    <a:pt x="1834" y="414"/>
                    <a:pt x="1426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5"/>
            <p:cNvSpPr/>
            <p:nvPr/>
          </p:nvSpPr>
          <p:spPr>
            <a:xfrm>
              <a:off x="5051275" y="1948625"/>
              <a:ext cx="45875" cy="45875"/>
            </a:xfrm>
            <a:custGeom>
              <a:avLst/>
              <a:gdLst/>
              <a:ahLst/>
              <a:cxnLst/>
              <a:rect l="l" t="t" r="r" b="b"/>
              <a:pathLst>
                <a:path w="1835" h="1835" extrusionOk="0">
                  <a:moveTo>
                    <a:pt x="920" y="1"/>
                  </a:moveTo>
                  <a:cubicBezTo>
                    <a:pt x="409" y="1"/>
                    <a:pt x="0" y="414"/>
                    <a:pt x="0" y="920"/>
                  </a:cubicBezTo>
                  <a:cubicBezTo>
                    <a:pt x="0" y="1426"/>
                    <a:pt x="409" y="1835"/>
                    <a:pt x="920" y="1835"/>
                  </a:cubicBezTo>
                  <a:cubicBezTo>
                    <a:pt x="1426" y="1835"/>
                    <a:pt x="1834" y="1426"/>
                    <a:pt x="1834" y="920"/>
                  </a:cubicBezTo>
                  <a:cubicBezTo>
                    <a:pt x="1834" y="414"/>
                    <a:pt x="1426" y="1"/>
                    <a:pt x="9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5"/>
            <p:cNvSpPr/>
            <p:nvPr/>
          </p:nvSpPr>
          <p:spPr>
            <a:xfrm>
              <a:off x="4992425" y="2017450"/>
              <a:ext cx="71975" cy="34350"/>
            </a:xfrm>
            <a:custGeom>
              <a:avLst/>
              <a:gdLst/>
              <a:ahLst/>
              <a:cxnLst/>
              <a:rect l="l" t="t" r="r" b="b"/>
              <a:pathLst>
                <a:path w="2879" h="1374" extrusionOk="0">
                  <a:moveTo>
                    <a:pt x="521" y="0"/>
                  </a:moveTo>
                  <a:cubicBezTo>
                    <a:pt x="434" y="0"/>
                    <a:pt x="345" y="25"/>
                    <a:pt x="267" y="76"/>
                  </a:cubicBezTo>
                  <a:cubicBezTo>
                    <a:pt x="54" y="218"/>
                    <a:pt x="1" y="507"/>
                    <a:pt x="143" y="716"/>
                  </a:cubicBezTo>
                  <a:cubicBezTo>
                    <a:pt x="423" y="1129"/>
                    <a:pt x="907" y="1373"/>
                    <a:pt x="1440" y="1373"/>
                  </a:cubicBezTo>
                  <a:cubicBezTo>
                    <a:pt x="1972" y="1373"/>
                    <a:pt x="2456" y="1129"/>
                    <a:pt x="2736" y="716"/>
                  </a:cubicBezTo>
                  <a:cubicBezTo>
                    <a:pt x="2878" y="507"/>
                    <a:pt x="2821" y="218"/>
                    <a:pt x="2612" y="76"/>
                  </a:cubicBezTo>
                  <a:cubicBezTo>
                    <a:pt x="2534" y="25"/>
                    <a:pt x="2445" y="0"/>
                    <a:pt x="2358" y="0"/>
                  </a:cubicBezTo>
                  <a:cubicBezTo>
                    <a:pt x="2211" y="0"/>
                    <a:pt x="2066" y="70"/>
                    <a:pt x="1977" y="201"/>
                  </a:cubicBezTo>
                  <a:cubicBezTo>
                    <a:pt x="1870" y="361"/>
                    <a:pt x="1655" y="440"/>
                    <a:pt x="1440" y="440"/>
                  </a:cubicBezTo>
                  <a:cubicBezTo>
                    <a:pt x="1224" y="440"/>
                    <a:pt x="1009" y="361"/>
                    <a:pt x="902" y="201"/>
                  </a:cubicBezTo>
                  <a:cubicBezTo>
                    <a:pt x="813" y="70"/>
                    <a:pt x="668" y="0"/>
                    <a:pt x="521" y="0"/>
                  </a:cubicBezTo>
                  <a:close/>
                </a:path>
              </a:pathLst>
            </a:custGeom>
            <a:solidFill>
              <a:srgbClr val="4B6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5"/>
            <p:cNvSpPr/>
            <p:nvPr/>
          </p:nvSpPr>
          <p:spPr>
            <a:xfrm>
              <a:off x="4732875" y="2286350"/>
              <a:ext cx="100700" cy="56975"/>
            </a:xfrm>
            <a:custGeom>
              <a:avLst/>
              <a:gdLst/>
              <a:ahLst/>
              <a:cxnLst/>
              <a:rect l="l" t="t" r="r" b="b"/>
              <a:pathLst>
                <a:path w="4028" h="2279" extrusionOk="0">
                  <a:moveTo>
                    <a:pt x="4028" y="0"/>
                  </a:moveTo>
                  <a:lnTo>
                    <a:pt x="2167" y="1239"/>
                  </a:lnTo>
                  <a:cubicBezTo>
                    <a:pt x="2045" y="1321"/>
                    <a:pt x="1891" y="1363"/>
                    <a:pt x="1736" y="1363"/>
                  </a:cubicBezTo>
                  <a:cubicBezTo>
                    <a:pt x="1581" y="1363"/>
                    <a:pt x="1426" y="1321"/>
                    <a:pt x="1301" y="1239"/>
                  </a:cubicBezTo>
                  <a:lnTo>
                    <a:pt x="360" y="613"/>
                  </a:lnTo>
                  <a:lnTo>
                    <a:pt x="0" y="840"/>
                  </a:lnTo>
                  <a:lnTo>
                    <a:pt x="364" y="1714"/>
                  </a:lnTo>
                  <a:lnTo>
                    <a:pt x="795" y="2003"/>
                  </a:lnTo>
                  <a:cubicBezTo>
                    <a:pt x="1070" y="2185"/>
                    <a:pt x="1403" y="2278"/>
                    <a:pt x="1737" y="2278"/>
                  </a:cubicBezTo>
                  <a:cubicBezTo>
                    <a:pt x="2070" y="2278"/>
                    <a:pt x="2398" y="2185"/>
                    <a:pt x="2678" y="2003"/>
                  </a:cubicBezTo>
                  <a:lnTo>
                    <a:pt x="4028" y="1102"/>
                  </a:lnTo>
                  <a:lnTo>
                    <a:pt x="4028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5"/>
            <p:cNvSpPr/>
            <p:nvPr/>
          </p:nvSpPr>
          <p:spPr>
            <a:xfrm>
              <a:off x="4734875" y="2229050"/>
              <a:ext cx="98700" cy="56975"/>
            </a:xfrm>
            <a:custGeom>
              <a:avLst/>
              <a:gdLst/>
              <a:ahLst/>
              <a:cxnLst/>
              <a:rect l="l" t="t" r="r" b="b"/>
              <a:pathLst>
                <a:path w="3948" h="2279" extrusionOk="0">
                  <a:moveTo>
                    <a:pt x="3948" y="1"/>
                  </a:moveTo>
                  <a:lnTo>
                    <a:pt x="2087" y="1240"/>
                  </a:lnTo>
                  <a:cubicBezTo>
                    <a:pt x="1965" y="1322"/>
                    <a:pt x="1811" y="1363"/>
                    <a:pt x="1656" y="1363"/>
                  </a:cubicBezTo>
                  <a:cubicBezTo>
                    <a:pt x="1501" y="1363"/>
                    <a:pt x="1346" y="1322"/>
                    <a:pt x="1221" y="1240"/>
                  </a:cubicBezTo>
                  <a:lnTo>
                    <a:pt x="280" y="609"/>
                  </a:lnTo>
                  <a:lnTo>
                    <a:pt x="0" y="942"/>
                  </a:lnTo>
                  <a:lnTo>
                    <a:pt x="280" y="1715"/>
                  </a:lnTo>
                  <a:lnTo>
                    <a:pt x="715" y="2004"/>
                  </a:lnTo>
                  <a:cubicBezTo>
                    <a:pt x="990" y="2186"/>
                    <a:pt x="1323" y="2279"/>
                    <a:pt x="1657" y="2279"/>
                  </a:cubicBezTo>
                  <a:cubicBezTo>
                    <a:pt x="1990" y="2279"/>
                    <a:pt x="2318" y="2186"/>
                    <a:pt x="2598" y="2004"/>
                  </a:cubicBezTo>
                  <a:lnTo>
                    <a:pt x="3948" y="1102"/>
                  </a:lnTo>
                  <a:lnTo>
                    <a:pt x="3948" y="1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5"/>
            <p:cNvSpPr/>
            <p:nvPr/>
          </p:nvSpPr>
          <p:spPr>
            <a:xfrm>
              <a:off x="4730325" y="2114925"/>
              <a:ext cx="103250" cy="56550"/>
            </a:xfrm>
            <a:custGeom>
              <a:avLst/>
              <a:gdLst/>
              <a:ahLst/>
              <a:cxnLst/>
              <a:rect l="l" t="t" r="r" b="b"/>
              <a:pathLst>
                <a:path w="4130" h="2262" extrusionOk="0">
                  <a:moveTo>
                    <a:pt x="4099" y="1"/>
                  </a:moveTo>
                  <a:lnTo>
                    <a:pt x="2269" y="1222"/>
                  </a:lnTo>
                  <a:cubicBezTo>
                    <a:pt x="2147" y="1304"/>
                    <a:pt x="1993" y="1345"/>
                    <a:pt x="1838" y="1345"/>
                  </a:cubicBezTo>
                  <a:cubicBezTo>
                    <a:pt x="1683" y="1345"/>
                    <a:pt x="1528" y="1304"/>
                    <a:pt x="1403" y="1222"/>
                  </a:cubicBezTo>
                  <a:lnTo>
                    <a:pt x="462" y="591"/>
                  </a:lnTo>
                  <a:lnTo>
                    <a:pt x="0" y="862"/>
                  </a:lnTo>
                  <a:lnTo>
                    <a:pt x="462" y="1693"/>
                  </a:lnTo>
                  <a:lnTo>
                    <a:pt x="897" y="1981"/>
                  </a:lnTo>
                  <a:cubicBezTo>
                    <a:pt x="1172" y="2168"/>
                    <a:pt x="1505" y="2261"/>
                    <a:pt x="1839" y="2261"/>
                  </a:cubicBezTo>
                  <a:cubicBezTo>
                    <a:pt x="2172" y="2261"/>
                    <a:pt x="2500" y="2168"/>
                    <a:pt x="2780" y="1981"/>
                  </a:cubicBezTo>
                  <a:lnTo>
                    <a:pt x="4130" y="1084"/>
                  </a:lnTo>
                  <a:lnTo>
                    <a:pt x="4130" y="227"/>
                  </a:lnTo>
                  <a:cubicBezTo>
                    <a:pt x="4130" y="147"/>
                    <a:pt x="4117" y="72"/>
                    <a:pt x="4099" y="1"/>
                  </a:cubicBez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5"/>
            <p:cNvSpPr/>
            <p:nvPr/>
          </p:nvSpPr>
          <p:spPr>
            <a:xfrm>
              <a:off x="4732650" y="2171675"/>
              <a:ext cx="100925" cy="57075"/>
            </a:xfrm>
            <a:custGeom>
              <a:avLst/>
              <a:gdLst/>
              <a:ahLst/>
              <a:cxnLst/>
              <a:rect l="l" t="t" r="r" b="b"/>
              <a:pathLst>
                <a:path w="4037" h="2283" extrusionOk="0">
                  <a:moveTo>
                    <a:pt x="4037" y="0"/>
                  </a:moveTo>
                  <a:lnTo>
                    <a:pt x="2176" y="1243"/>
                  </a:lnTo>
                  <a:cubicBezTo>
                    <a:pt x="2054" y="1326"/>
                    <a:pt x="1900" y="1367"/>
                    <a:pt x="1745" y="1367"/>
                  </a:cubicBezTo>
                  <a:cubicBezTo>
                    <a:pt x="1590" y="1367"/>
                    <a:pt x="1435" y="1326"/>
                    <a:pt x="1310" y="1243"/>
                  </a:cubicBezTo>
                  <a:lnTo>
                    <a:pt x="369" y="613"/>
                  </a:lnTo>
                  <a:lnTo>
                    <a:pt x="0" y="862"/>
                  </a:lnTo>
                  <a:lnTo>
                    <a:pt x="369" y="1714"/>
                  </a:lnTo>
                  <a:lnTo>
                    <a:pt x="804" y="2003"/>
                  </a:lnTo>
                  <a:cubicBezTo>
                    <a:pt x="1079" y="2189"/>
                    <a:pt x="1412" y="2283"/>
                    <a:pt x="1746" y="2283"/>
                  </a:cubicBezTo>
                  <a:cubicBezTo>
                    <a:pt x="2079" y="2283"/>
                    <a:pt x="2407" y="2189"/>
                    <a:pt x="2687" y="2003"/>
                  </a:cubicBezTo>
                  <a:lnTo>
                    <a:pt x="4037" y="1106"/>
                  </a:lnTo>
                  <a:lnTo>
                    <a:pt x="4037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5"/>
            <p:cNvSpPr/>
            <p:nvPr/>
          </p:nvSpPr>
          <p:spPr>
            <a:xfrm>
              <a:off x="4719000" y="2114925"/>
              <a:ext cx="22875" cy="42325"/>
            </a:xfrm>
            <a:custGeom>
              <a:avLst/>
              <a:gdLst/>
              <a:ahLst/>
              <a:cxnLst/>
              <a:rect l="l" t="t" r="r" b="b"/>
              <a:pathLst>
                <a:path w="915" h="1693" extrusionOk="0">
                  <a:moveTo>
                    <a:pt x="27" y="1"/>
                  </a:moveTo>
                  <a:cubicBezTo>
                    <a:pt x="9" y="72"/>
                    <a:pt x="0" y="147"/>
                    <a:pt x="0" y="227"/>
                  </a:cubicBezTo>
                  <a:lnTo>
                    <a:pt x="0" y="1080"/>
                  </a:lnTo>
                  <a:lnTo>
                    <a:pt x="915" y="1693"/>
                  </a:lnTo>
                  <a:lnTo>
                    <a:pt x="915" y="591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5"/>
            <p:cNvSpPr/>
            <p:nvPr/>
          </p:nvSpPr>
          <p:spPr>
            <a:xfrm>
              <a:off x="4719000" y="2171775"/>
              <a:ext cx="22875" cy="42775"/>
            </a:xfrm>
            <a:custGeom>
              <a:avLst/>
              <a:gdLst/>
              <a:ahLst/>
              <a:cxnLst/>
              <a:rect l="l" t="t" r="r" b="b"/>
              <a:pathLst>
                <a:path w="915" h="1711" extrusionOk="0">
                  <a:moveTo>
                    <a:pt x="0" y="0"/>
                  </a:moveTo>
                  <a:lnTo>
                    <a:pt x="0" y="1102"/>
                  </a:lnTo>
                  <a:lnTo>
                    <a:pt x="915" y="1710"/>
                  </a:lnTo>
                  <a:lnTo>
                    <a:pt x="915" y="6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5"/>
            <p:cNvSpPr/>
            <p:nvPr/>
          </p:nvSpPr>
          <p:spPr>
            <a:xfrm>
              <a:off x="4719000" y="2229050"/>
              <a:ext cx="22875" cy="42900"/>
            </a:xfrm>
            <a:custGeom>
              <a:avLst/>
              <a:gdLst/>
              <a:ahLst/>
              <a:cxnLst/>
              <a:rect l="l" t="t" r="r" b="b"/>
              <a:pathLst>
                <a:path w="915" h="1716" extrusionOk="0">
                  <a:moveTo>
                    <a:pt x="0" y="1"/>
                  </a:moveTo>
                  <a:lnTo>
                    <a:pt x="0" y="1102"/>
                  </a:lnTo>
                  <a:lnTo>
                    <a:pt x="915" y="1715"/>
                  </a:lnTo>
                  <a:lnTo>
                    <a:pt x="915" y="6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5"/>
            <p:cNvSpPr/>
            <p:nvPr/>
          </p:nvSpPr>
          <p:spPr>
            <a:xfrm>
              <a:off x="4719000" y="2286350"/>
              <a:ext cx="23000" cy="42875"/>
            </a:xfrm>
            <a:custGeom>
              <a:avLst/>
              <a:gdLst/>
              <a:ahLst/>
              <a:cxnLst/>
              <a:rect l="l" t="t" r="r" b="b"/>
              <a:pathLst>
                <a:path w="920" h="1715" extrusionOk="0">
                  <a:moveTo>
                    <a:pt x="0" y="0"/>
                  </a:moveTo>
                  <a:lnTo>
                    <a:pt x="0" y="1102"/>
                  </a:lnTo>
                  <a:lnTo>
                    <a:pt x="919" y="1714"/>
                  </a:lnTo>
                  <a:cubicBezTo>
                    <a:pt x="915" y="1683"/>
                    <a:pt x="915" y="1652"/>
                    <a:pt x="915" y="1621"/>
                  </a:cubicBezTo>
                  <a:lnTo>
                    <a:pt x="915" y="6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5"/>
            <p:cNvSpPr/>
            <p:nvPr/>
          </p:nvSpPr>
          <p:spPr>
            <a:xfrm>
              <a:off x="4879425" y="2143475"/>
              <a:ext cx="237825" cy="137575"/>
            </a:xfrm>
            <a:custGeom>
              <a:avLst/>
              <a:gdLst/>
              <a:ahLst/>
              <a:cxnLst/>
              <a:rect l="l" t="t" r="r" b="b"/>
              <a:pathLst>
                <a:path w="9513" h="5503" extrusionOk="0">
                  <a:moveTo>
                    <a:pt x="457" y="0"/>
                  </a:moveTo>
                  <a:cubicBezTo>
                    <a:pt x="204" y="0"/>
                    <a:pt x="0" y="204"/>
                    <a:pt x="0" y="457"/>
                  </a:cubicBezTo>
                  <a:lnTo>
                    <a:pt x="0" y="1319"/>
                  </a:lnTo>
                  <a:cubicBezTo>
                    <a:pt x="0" y="1652"/>
                    <a:pt x="120" y="1972"/>
                    <a:pt x="342" y="2225"/>
                  </a:cubicBezTo>
                  <a:lnTo>
                    <a:pt x="2798" y="5031"/>
                  </a:lnTo>
                  <a:cubicBezTo>
                    <a:pt x="3060" y="5329"/>
                    <a:pt x="3437" y="5502"/>
                    <a:pt x="3832" y="5502"/>
                  </a:cubicBezTo>
                  <a:lnTo>
                    <a:pt x="8087" y="5502"/>
                  </a:lnTo>
                  <a:cubicBezTo>
                    <a:pt x="8482" y="5502"/>
                    <a:pt x="8859" y="5329"/>
                    <a:pt x="9121" y="5031"/>
                  </a:cubicBezTo>
                  <a:lnTo>
                    <a:pt x="9512" y="4583"/>
                  </a:lnTo>
                  <a:lnTo>
                    <a:pt x="3832" y="4583"/>
                  </a:lnTo>
                  <a:cubicBezTo>
                    <a:pt x="3699" y="4583"/>
                    <a:pt x="3575" y="4530"/>
                    <a:pt x="3486" y="4427"/>
                  </a:cubicBezTo>
                  <a:lnTo>
                    <a:pt x="1030" y="1621"/>
                  </a:lnTo>
                  <a:cubicBezTo>
                    <a:pt x="955" y="1537"/>
                    <a:pt x="915" y="1430"/>
                    <a:pt x="915" y="1319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C9A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5"/>
            <p:cNvSpPr/>
            <p:nvPr/>
          </p:nvSpPr>
          <p:spPr>
            <a:xfrm>
              <a:off x="4925275" y="2095275"/>
              <a:ext cx="206275" cy="48225"/>
            </a:xfrm>
            <a:custGeom>
              <a:avLst/>
              <a:gdLst/>
              <a:ahLst/>
              <a:cxnLst/>
              <a:rect l="l" t="t" r="r" b="b"/>
              <a:pathLst>
                <a:path w="8251" h="1929" extrusionOk="0">
                  <a:moveTo>
                    <a:pt x="964" y="1"/>
                  </a:moveTo>
                  <a:cubicBezTo>
                    <a:pt x="804" y="63"/>
                    <a:pt x="640" y="94"/>
                    <a:pt x="457" y="94"/>
                  </a:cubicBezTo>
                  <a:cubicBezTo>
                    <a:pt x="204" y="94"/>
                    <a:pt x="0" y="303"/>
                    <a:pt x="0" y="556"/>
                  </a:cubicBezTo>
                  <a:lnTo>
                    <a:pt x="0" y="1928"/>
                  </a:lnTo>
                  <a:lnTo>
                    <a:pt x="8251" y="1928"/>
                  </a:lnTo>
                  <a:lnTo>
                    <a:pt x="8251" y="1013"/>
                  </a:lnTo>
                  <a:lnTo>
                    <a:pt x="2291" y="1013"/>
                  </a:lnTo>
                  <a:cubicBezTo>
                    <a:pt x="1656" y="1013"/>
                    <a:pt x="1124" y="583"/>
                    <a:pt x="964" y="1"/>
                  </a:cubicBezTo>
                  <a:close/>
                </a:path>
              </a:pathLst>
            </a:custGeom>
            <a:solidFill>
              <a:srgbClr val="485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5"/>
            <p:cNvSpPr/>
            <p:nvPr/>
          </p:nvSpPr>
          <p:spPr>
            <a:xfrm>
              <a:off x="5234225" y="2097625"/>
              <a:ext cx="103600" cy="260250"/>
            </a:xfrm>
            <a:custGeom>
              <a:avLst/>
              <a:gdLst/>
              <a:ahLst/>
              <a:cxnLst/>
              <a:rect l="l" t="t" r="r" b="b"/>
              <a:pathLst>
                <a:path w="4144" h="10410" extrusionOk="0">
                  <a:moveTo>
                    <a:pt x="476" y="0"/>
                  </a:moveTo>
                  <a:lnTo>
                    <a:pt x="1" y="919"/>
                  </a:lnTo>
                  <a:lnTo>
                    <a:pt x="1" y="9494"/>
                  </a:lnTo>
                  <a:cubicBezTo>
                    <a:pt x="1" y="10001"/>
                    <a:pt x="414" y="10409"/>
                    <a:pt x="920" y="10409"/>
                  </a:cubicBezTo>
                  <a:lnTo>
                    <a:pt x="3225" y="10409"/>
                  </a:lnTo>
                  <a:lnTo>
                    <a:pt x="4144" y="10085"/>
                  </a:lnTo>
                  <a:lnTo>
                    <a:pt x="4144" y="919"/>
                  </a:lnTo>
                  <a:cubicBezTo>
                    <a:pt x="4144" y="413"/>
                    <a:pt x="3731" y="0"/>
                    <a:pt x="3225" y="0"/>
                  </a:cubicBezTo>
                  <a:close/>
                </a:path>
              </a:pathLst>
            </a:custGeom>
            <a:solidFill>
              <a:srgbClr val="857E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5"/>
            <p:cNvSpPr/>
            <p:nvPr/>
          </p:nvSpPr>
          <p:spPr>
            <a:xfrm>
              <a:off x="5223250" y="2097625"/>
              <a:ext cx="114575" cy="275125"/>
            </a:xfrm>
            <a:custGeom>
              <a:avLst/>
              <a:gdLst/>
              <a:ahLst/>
              <a:cxnLst/>
              <a:rect l="l" t="t" r="r" b="b"/>
              <a:pathLst>
                <a:path w="4583" h="11005" extrusionOk="0">
                  <a:moveTo>
                    <a:pt x="915" y="0"/>
                  </a:moveTo>
                  <a:cubicBezTo>
                    <a:pt x="409" y="0"/>
                    <a:pt x="0" y="413"/>
                    <a:pt x="0" y="919"/>
                  </a:cubicBezTo>
                  <a:lnTo>
                    <a:pt x="0" y="10085"/>
                  </a:lnTo>
                  <a:cubicBezTo>
                    <a:pt x="0" y="10591"/>
                    <a:pt x="409" y="11004"/>
                    <a:pt x="915" y="11004"/>
                  </a:cubicBezTo>
                  <a:lnTo>
                    <a:pt x="3664" y="11004"/>
                  </a:lnTo>
                  <a:cubicBezTo>
                    <a:pt x="4170" y="11004"/>
                    <a:pt x="4583" y="10591"/>
                    <a:pt x="4583" y="10085"/>
                  </a:cubicBezTo>
                  <a:lnTo>
                    <a:pt x="1834" y="10085"/>
                  </a:lnTo>
                  <a:cubicBezTo>
                    <a:pt x="1328" y="10085"/>
                    <a:pt x="915" y="9676"/>
                    <a:pt x="915" y="9170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5"/>
            <p:cNvSpPr/>
            <p:nvPr/>
          </p:nvSpPr>
          <p:spPr>
            <a:xfrm>
              <a:off x="5237125" y="2286350"/>
              <a:ext cx="100700" cy="56975"/>
            </a:xfrm>
            <a:custGeom>
              <a:avLst/>
              <a:gdLst/>
              <a:ahLst/>
              <a:cxnLst/>
              <a:rect l="l" t="t" r="r" b="b"/>
              <a:pathLst>
                <a:path w="4028" h="2279" extrusionOk="0">
                  <a:moveTo>
                    <a:pt x="4028" y="0"/>
                  </a:moveTo>
                  <a:lnTo>
                    <a:pt x="2167" y="1239"/>
                  </a:lnTo>
                  <a:cubicBezTo>
                    <a:pt x="2045" y="1321"/>
                    <a:pt x="1891" y="1363"/>
                    <a:pt x="1736" y="1363"/>
                  </a:cubicBezTo>
                  <a:cubicBezTo>
                    <a:pt x="1581" y="1363"/>
                    <a:pt x="1426" y="1321"/>
                    <a:pt x="1301" y="1239"/>
                  </a:cubicBezTo>
                  <a:lnTo>
                    <a:pt x="360" y="613"/>
                  </a:lnTo>
                  <a:lnTo>
                    <a:pt x="0" y="840"/>
                  </a:lnTo>
                  <a:lnTo>
                    <a:pt x="364" y="1714"/>
                  </a:lnTo>
                  <a:lnTo>
                    <a:pt x="795" y="2003"/>
                  </a:lnTo>
                  <a:cubicBezTo>
                    <a:pt x="1070" y="2185"/>
                    <a:pt x="1403" y="2278"/>
                    <a:pt x="1736" y="2278"/>
                  </a:cubicBezTo>
                  <a:cubicBezTo>
                    <a:pt x="2065" y="2278"/>
                    <a:pt x="2398" y="2185"/>
                    <a:pt x="2678" y="2003"/>
                  </a:cubicBezTo>
                  <a:lnTo>
                    <a:pt x="4028" y="1102"/>
                  </a:lnTo>
                  <a:lnTo>
                    <a:pt x="4028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5"/>
            <p:cNvSpPr/>
            <p:nvPr/>
          </p:nvSpPr>
          <p:spPr>
            <a:xfrm>
              <a:off x="5239125" y="2229050"/>
              <a:ext cx="98700" cy="56975"/>
            </a:xfrm>
            <a:custGeom>
              <a:avLst/>
              <a:gdLst/>
              <a:ahLst/>
              <a:cxnLst/>
              <a:rect l="l" t="t" r="r" b="b"/>
              <a:pathLst>
                <a:path w="3948" h="2279" extrusionOk="0">
                  <a:moveTo>
                    <a:pt x="3948" y="1"/>
                  </a:moveTo>
                  <a:lnTo>
                    <a:pt x="2087" y="1240"/>
                  </a:lnTo>
                  <a:cubicBezTo>
                    <a:pt x="1965" y="1322"/>
                    <a:pt x="1811" y="1363"/>
                    <a:pt x="1656" y="1363"/>
                  </a:cubicBezTo>
                  <a:cubicBezTo>
                    <a:pt x="1501" y="1363"/>
                    <a:pt x="1346" y="1322"/>
                    <a:pt x="1221" y="1240"/>
                  </a:cubicBezTo>
                  <a:lnTo>
                    <a:pt x="280" y="609"/>
                  </a:lnTo>
                  <a:lnTo>
                    <a:pt x="0" y="942"/>
                  </a:lnTo>
                  <a:lnTo>
                    <a:pt x="280" y="1715"/>
                  </a:lnTo>
                  <a:lnTo>
                    <a:pt x="715" y="2004"/>
                  </a:lnTo>
                  <a:cubicBezTo>
                    <a:pt x="990" y="2186"/>
                    <a:pt x="1323" y="2279"/>
                    <a:pt x="1656" y="2279"/>
                  </a:cubicBezTo>
                  <a:cubicBezTo>
                    <a:pt x="1985" y="2279"/>
                    <a:pt x="2318" y="2186"/>
                    <a:pt x="2598" y="2004"/>
                  </a:cubicBezTo>
                  <a:lnTo>
                    <a:pt x="3948" y="1102"/>
                  </a:lnTo>
                  <a:lnTo>
                    <a:pt x="3948" y="1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5"/>
            <p:cNvSpPr/>
            <p:nvPr/>
          </p:nvSpPr>
          <p:spPr>
            <a:xfrm>
              <a:off x="5234575" y="2114925"/>
              <a:ext cx="103250" cy="56550"/>
            </a:xfrm>
            <a:custGeom>
              <a:avLst/>
              <a:gdLst/>
              <a:ahLst/>
              <a:cxnLst/>
              <a:rect l="l" t="t" r="r" b="b"/>
              <a:pathLst>
                <a:path w="4130" h="2262" extrusionOk="0">
                  <a:moveTo>
                    <a:pt x="4099" y="1"/>
                  </a:moveTo>
                  <a:lnTo>
                    <a:pt x="2269" y="1222"/>
                  </a:lnTo>
                  <a:cubicBezTo>
                    <a:pt x="2147" y="1304"/>
                    <a:pt x="1993" y="1345"/>
                    <a:pt x="1838" y="1345"/>
                  </a:cubicBezTo>
                  <a:cubicBezTo>
                    <a:pt x="1683" y="1345"/>
                    <a:pt x="1528" y="1304"/>
                    <a:pt x="1403" y="1222"/>
                  </a:cubicBezTo>
                  <a:lnTo>
                    <a:pt x="462" y="591"/>
                  </a:lnTo>
                  <a:lnTo>
                    <a:pt x="0" y="862"/>
                  </a:lnTo>
                  <a:lnTo>
                    <a:pt x="462" y="1693"/>
                  </a:lnTo>
                  <a:lnTo>
                    <a:pt x="897" y="1981"/>
                  </a:lnTo>
                  <a:cubicBezTo>
                    <a:pt x="1172" y="2168"/>
                    <a:pt x="1505" y="2261"/>
                    <a:pt x="1838" y="2261"/>
                  </a:cubicBezTo>
                  <a:cubicBezTo>
                    <a:pt x="2172" y="2261"/>
                    <a:pt x="2500" y="2168"/>
                    <a:pt x="2780" y="1981"/>
                  </a:cubicBezTo>
                  <a:lnTo>
                    <a:pt x="4130" y="1084"/>
                  </a:lnTo>
                  <a:lnTo>
                    <a:pt x="4130" y="227"/>
                  </a:lnTo>
                  <a:cubicBezTo>
                    <a:pt x="4130" y="147"/>
                    <a:pt x="4117" y="72"/>
                    <a:pt x="4099" y="1"/>
                  </a:cubicBez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5"/>
            <p:cNvSpPr/>
            <p:nvPr/>
          </p:nvSpPr>
          <p:spPr>
            <a:xfrm>
              <a:off x="5236900" y="2171675"/>
              <a:ext cx="100925" cy="57075"/>
            </a:xfrm>
            <a:custGeom>
              <a:avLst/>
              <a:gdLst/>
              <a:ahLst/>
              <a:cxnLst/>
              <a:rect l="l" t="t" r="r" b="b"/>
              <a:pathLst>
                <a:path w="4037" h="2283" extrusionOk="0">
                  <a:moveTo>
                    <a:pt x="4037" y="0"/>
                  </a:moveTo>
                  <a:lnTo>
                    <a:pt x="2176" y="1243"/>
                  </a:lnTo>
                  <a:cubicBezTo>
                    <a:pt x="2054" y="1326"/>
                    <a:pt x="1900" y="1367"/>
                    <a:pt x="1745" y="1367"/>
                  </a:cubicBezTo>
                  <a:cubicBezTo>
                    <a:pt x="1590" y="1367"/>
                    <a:pt x="1435" y="1326"/>
                    <a:pt x="1310" y="1243"/>
                  </a:cubicBezTo>
                  <a:lnTo>
                    <a:pt x="369" y="613"/>
                  </a:lnTo>
                  <a:lnTo>
                    <a:pt x="0" y="862"/>
                  </a:lnTo>
                  <a:lnTo>
                    <a:pt x="369" y="1714"/>
                  </a:lnTo>
                  <a:lnTo>
                    <a:pt x="804" y="2003"/>
                  </a:lnTo>
                  <a:cubicBezTo>
                    <a:pt x="1079" y="2189"/>
                    <a:pt x="1412" y="2283"/>
                    <a:pt x="1745" y="2283"/>
                  </a:cubicBezTo>
                  <a:cubicBezTo>
                    <a:pt x="2074" y="2283"/>
                    <a:pt x="2407" y="2189"/>
                    <a:pt x="2687" y="2003"/>
                  </a:cubicBezTo>
                  <a:lnTo>
                    <a:pt x="4037" y="1106"/>
                  </a:lnTo>
                  <a:lnTo>
                    <a:pt x="4037" y="0"/>
                  </a:lnTo>
                  <a:close/>
                </a:path>
              </a:pathLst>
            </a:custGeom>
            <a:solidFill>
              <a:srgbClr val="6F6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5"/>
            <p:cNvSpPr/>
            <p:nvPr/>
          </p:nvSpPr>
          <p:spPr>
            <a:xfrm>
              <a:off x="5223250" y="2114925"/>
              <a:ext cx="22875" cy="42325"/>
            </a:xfrm>
            <a:custGeom>
              <a:avLst/>
              <a:gdLst/>
              <a:ahLst/>
              <a:cxnLst/>
              <a:rect l="l" t="t" r="r" b="b"/>
              <a:pathLst>
                <a:path w="915" h="1693" extrusionOk="0">
                  <a:moveTo>
                    <a:pt x="27" y="1"/>
                  </a:moveTo>
                  <a:cubicBezTo>
                    <a:pt x="9" y="72"/>
                    <a:pt x="0" y="147"/>
                    <a:pt x="0" y="227"/>
                  </a:cubicBezTo>
                  <a:lnTo>
                    <a:pt x="0" y="1080"/>
                  </a:lnTo>
                  <a:lnTo>
                    <a:pt x="915" y="1693"/>
                  </a:lnTo>
                  <a:lnTo>
                    <a:pt x="915" y="591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5"/>
            <p:cNvSpPr/>
            <p:nvPr/>
          </p:nvSpPr>
          <p:spPr>
            <a:xfrm>
              <a:off x="5223250" y="2171775"/>
              <a:ext cx="22875" cy="42775"/>
            </a:xfrm>
            <a:custGeom>
              <a:avLst/>
              <a:gdLst/>
              <a:ahLst/>
              <a:cxnLst/>
              <a:rect l="l" t="t" r="r" b="b"/>
              <a:pathLst>
                <a:path w="915" h="1711" extrusionOk="0">
                  <a:moveTo>
                    <a:pt x="0" y="0"/>
                  </a:moveTo>
                  <a:lnTo>
                    <a:pt x="0" y="1102"/>
                  </a:lnTo>
                  <a:lnTo>
                    <a:pt x="915" y="1710"/>
                  </a:lnTo>
                  <a:lnTo>
                    <a:pt x="915" y="6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5"/>
            <p:cNvSpPr/>
            <p:nvPr/>
          </p:nvSpPr>
          <p:spPr>
            <a:xfrm>
              <a:off x="5223250" y="2229050"/>
              <a:ext cx="22875" cy="42900"/>
            </a:xfrm>
            <a:custGeom>
              <a:avLst/>
              <a:gdLst/>
              <a:ahLst/>
              <a:cxnLst/>
              <a:rect l="l" t="t" r="r" b="b"/>
              <a:pathLst>
                <a:path w="915" h="1716" extrusionOk="0">
                  <a:moveTo>
                    <a:pt x="0" y="1"/>
                  </a:moveTo>
                  <a:lnTo>
                    <a:pt x="0" y="1102"/>
                  </a:lnTo>
                  <a:lnTo>
                    <a:pt x="915" y="1715"/>
                  </a:lnTo>
                  <a:lnTo>
                    <a:pt x="915" y="6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5"/>
            <p:cNvSpPr/>
            <p:nvPr/>
          </p:nvSpPr>
          <p:spPr>
            <a:xfrm>
              <a:off x="5223250" y="2286350"/>
              <a:ext cx="23000" cy="42875"/>
            </a:xfrm>
            <a:custGeom>
              <a:avLst/>
              <a:gdLst/>
              <a:ahLst/>
              <a:cxnLst/>
              <a:rect l="l" t="t" r="r" b="b"/>
              <a:pathLst>
                <a:path w="920" h="1715" extrusionOk="0">
                  <a:moveTo>
                    <a:pt x="0" y="0"/>
                  </a:moveTo>
                  <a:lnTo>
                    <a:pt x="0" y="1102"/>
                  </a:lnTo>
                  <a:lnTo>
                    <a:pt x="919" y="1714"/>
                  </a:lnTo>
                  <a:cubicBezTo>
                    <a:pt x="915" y="1683"/>
                    <a:pt x="915" y="1652"/>
                    <a:pt x="915" y="1621"/>
                  </a:cubicBezTo>
                  <a:lnTo>
                    <a:pt x="915" y="6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53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45"/>
          <p:cNvSpPr txBox="1">
            <a:spLocks noGrp="1"/>
          </p:cNvSpPr>
          <p:nvPr>
            <p:ph type="title"/>
          </p:nvPr>
        </p:nvSpPr>
        <p:spPr>
          <a:xfrm>
            <a:off x="1381050" y="1999600"/>
            <a:ext cx="6381900" cy="901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N</a:t>
            </a:r>
            <a:r>
              <a:rPr lang="en" dirty="0"/>
              <a:t>uestra solución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ace Digital Learning Slides By Slidesgo">
  <a:themeElements>
    <a:clrScheme name="Simple Light">
      <a:dk1>
        <a:srgbClr val="182347"/>
      </a:dk1>
      <a:lt1>
        <a:srgbClr val="FFFFFF"/>
      </a:lt1>
      <a:dk2>
        <a:srgbClr val="4F73F5"/>
      </a:dk2>
      <a:lt2>
        <a:srgbClr val="EFCA2E"/>
      </a:lt2>
      <a:accent1>
        <a:srgbClr val="E6E7E8"/>
      </a:accent1>
      <a:accent2>
        <a:srgbClr val="FFFFFF"/>
      </a:accent2>
      <a:accent3>
        <a:srgbClr val="4F73F5"/>
      </a:accent3>
      <a:accent4>
        <a:srgbClr val="EFCA2E"/>
      </a:accent4>
      <a:accent5>
        <a:srgbClr val="E6E7E8"/>
      </a:accent5>
      <a:accent6>
        <a:srgbClr val="4F73F5"/>
      </a:accent6>
      <a:hlink>
        <a:srgbClr val="1823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324</Words>
  <Application>Microsoft Office PowerPoint</Application>
  <PresentationFormat>Presentación en pantalla (16:9)</PresentationFormat>
  <Paragraphs>53</Paragraphs>
  <Slides>17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Denk One</vt:lpstr>
      <vt:lpstr>Roboto Condensed</vt:lpstr>
      <vt:lpstr>Arial</vt:lpstr>
      <vt:lpstr>Space Digital Learning Slides By Slidesgo</vt:lpstr>
      <vt:lpstr>Columbia Hills</vt:lpstr>
      <vt:lpstr>¿Quiénes somos?</vt:lpstr>
      <vt:lpstr>¿Quiénes somos?</vt:lpstr>
      <vt:lpstr>¿Por qué?</vt:lpstr>
      <vt:lpstr>Rovers utilizados por la Nasa para investigación</vt:lpstr>
      <vt:lpstr>Perseverance (2020 – present day)</vt:lpstr>
      <vt:lpstr>Ingenuity </vt:lpstr>
      <vt:lpstr>¿Por qué es importante?</vt:lpstr>
      <vt:lpstr>Nuestra solución</vt:lpstr>
      <vt:lpstr>XBR-05</vt:lpstr>
      <vt:lpstr>XBR-05</vt:lpstr>
      <vt:lpstr>¿Cómo funciona?</vt:lpstr>
      <vt:lpstr>Ventajas</vt:lpstr>
      <vt:lpstr>¿Qué permite hacer nuestra herramienta?</vt:lpstr>
      <vt:lpstr>Presentación de PowerPoint</vt:lpstr>
      <vt:lpstr>XBR-05 también puede ayudar a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DIGITAL LEARNING SLIDES</dc:title>
  <dc:creator>María Celeste Torres Araujo</dc:creator>
  <cp:lastModifiedBy>María Celeste Torres Araujo</cp:lastModifiedBy>
  <cp:revision>18</cp:revision>
  <dcterms:modified xsi:type="dcterms:W3CDTF">2020-10-04T21:07:22Z</dcterms:modified>
</cp:coreProperties>
</file>